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79300" cy="6858000"/>
  <p:notesSz cx="6858000" cy="9144000"/>
  <p:custDataLst>
    <p:tags r:id="rId28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8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" name="Shape 5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 panose="020F0502020204030204"/>
      </a:defRPr>
    </a:lvl1pPr>
    <a:lvl2pPr indent="228600" latinLnBrk="0">
      <a:defRPr sz="1200">
        <a:latin typeface="+mj-lt"/>
        <a:ea typeface="+mj-ea"/>
        <a:cs typeface="+mj-cs"/>
        <a:sym typeface="Calibri" panose="020F0502020204030204"/>
      </a:defRPr>
    </a:lvl2pPr>
    <a:lvl3pPr indent="457200" latinLnBrk="0">
      <a:defRPr sz="1200">
        <a:latin typeface="+mj-lt"/>
        <a:ea typeface="+mj-ea"/>
        <a:cs typeface="+mj-cs"/>
        <a:sym typeface="Calibri" panose="020F0502020204030204"/>
      </a:defRPr>
    </a:lvl3pPr>
    <a:lvl4pPr indent="685800" latinLnBrk="0">
      <a:defRPr sz="1200">
        <a:latin typeface="+mj-lt"/>
        <a:ea typeface="+mj-ea"/>
        <a:cs typeface="+mj-cs"/>
        <a:sym typeface="Calibri" panose="020F0502020204030204"/>
      </a:defRPr>
    </a:lvl4pPr>
    <a:lvl5pPr indent="914400" latinLnBrk="0">
      <a:defRPr sz="1200">
        <a:latin typeface="+mj-lt"/>
        <a:ea typeface="+mj-ea"/>
        <a:cs typeface="+mj-cs"/>
        <a:sym typeface="Calibri" panose="020F0502020204030204"/>
      </a:defRPr>
    </a:lvl5pPr>
    <a:lvl6pPr indent="1143000" latinLnBrk="0">
      <a:defRPr sz="1200">
        <a:latin typeface="+mj-lt"/>
        <a:ea typeface="+mj-ea"/>
        <a:cs typeface="+mj-cs"/>
        <a:sym typeface="Calibri" panose="020F0502020204030204"/>
      </a:defRPr>
    </a:lvl6pPr>
    <a:lvl7pPr indent="1371600" latinLnBrk="0">
      <a:defRPr sz="1200">
        <a:latin typeface="+mj-lt"/>
        <a:ea typeface="+mj-ea"/>
        <a:cs typeface="+mj-cs"/>
        <a:sym typeface="Calibri" panose="020F0502020204030204"/>
      </a:defRPr>
    </a:lvl7pPr>
    <a:lvl8pPr indent="1600200" latinLnBrk="0">
      <a:defRPr sz="1200">
        <a:latin typeface="+mj-lt"/>
        <a:ea typeface="+mj-ea"/>
        <a:cs typeface="+mj-cs"/>
        <a:sym typeface="Calibri" panose="020F0502020204030204"/>
      </a:defRPr>
    </a:lvl8pPr>
    <a:lvl9pPr indent="1828800" latinLnBrk="0">
      <a:defRPr sz="1200">
        <a:latin typeface="+mj-lt"/>
        <a:ea typeface="+mj-ea"/>
        <a:cs typeface="+mj-cs"/>
        <a:sym typeface="Calibri" panose="020F05020202040302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像" descr="图像"/>
          <p:cNvPicPr>
            <a:picLocks noChangeAspect="1"/>
          </p:cNvPicPr>
          <p:nvPr/>
        </p:nvPicPr>
        <p:blipFill>
          <a:blip r:embed="rId2">
            <a:alphaModFix amt="6443"/>
          </a:blip>
          <a:stretch>
            <a:fillRect/>
          </a:stretch>
        </p:blipFill>
        <p:spPr>
          <a:xfrm>
            <a:off x="-425547" y="1119814"/>
            <a:ext cx="12179304" cy="461837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322275" y="6414763"/>
            <a:ext cx="258620" cy="24830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842" y="4695116"/>
            <a:ext cx="4375557" cy="215732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322275" y="6414763"/>
            <a:ext cx="258620" cy="24830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5" descr="Picture 5"/>
          <p:cNvPicPr>
            <a:picLocks noChangeAspect="1"/>
          </p:cNvPicPr>
          <p:nvPr/>
        </p:nvPicPr>
        <p:blipFill>
          <a:blip r:embed="rId2">
            <a:alphaModFix amt="41107"/>
          </a:blip>
          <a:stretch>
            <a:fillRect/>
          </a:stretch>
        </p:blipFill>
        <p:spPr>
          <a:xfrm>
            <a:off x="8802158" y="1063993"/>
            <a:ext cx="5247283" cy="525096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322275" y="6414763"/>
            <a:ext cx="258620" cy="24830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322275" y="6414763"/>
            <a:ext cx="258620" cy="24830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322275" y="6414763"/>
            <a:ext cx="258620" cy="24830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像" descr="图像"/>
          <p:cNvPicPr>
            <a:picLocks noChangeAspect="1"/>
          </p:cNvPicPr>
          <p:nvPr/>
        </p:nvPicPr>
        <p:blipFill>
          <a:blip r:embed="rId8">
            <a:alphaModFix amt="16166"/>
          </a:blip>
          <a:stretch>
            <a:fillRect/>
          </a:stretch>
        </p:blipFill>
        <p:spPr>
          <a:xfrm>
            <a:off x="-3411498" y="-119615"/>
            <a:ext cx="12179304" cy="461837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图像" descr="图像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78565" y="3143225"/>
            <a:ext cx="7523154" cy="37092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标题文本"/>
          <p:cNvSpPr txBox="1">
            <a:spLocks noGrp="1"/>
          </p:cNvSpPr>
          <p:nvPr>
            <p:ph type="title"/>
          </p:nvPr>
        </p:nvSpPr>
        <p:spPr>
          <a:xfrm>
            <a:off x="1824780" y="769937"/>
            <a:ext cx="9743441" cy="1668463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5" name="正文级别 1…"/>
          <p:cNvSpPr txBox="1">
            <a:spLocks noGrp="1"/>
          </p:cNvSpPr>
          <p:nvPr>
            <p:ph type="body" idx="1"/>
          </p:nvPr>
        </p:nvSpPr>
        <p:spPr>
          <a:xfrm>
            <a:off x="6797994" y="2438400"/>
            <a:ext cx="4770227" cy="4419600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322274" y="6414763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1pPr>
      <a:lvl2pPr marL="783590" marR="0" indent="-32639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–"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–"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»"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7pPr>
      <a:lvl8pPr marL="35661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8pPr>
      <a:lvl9pPr marL="4023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2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4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5.png"/><Relationship Id="rId7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4.pn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文本框 12"/>
          <p:cNvSpPr txBox="1"/>
          <p:nvPr/>
        </p:nvSpPr>
        <p:spPr>
          <a:xfrm>
            <a:off x="8691459" y="3833955"/>
            <a:ext cx="2588045" cy="461661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 algn="ctr">
              <a:defRPr sz="2400">
                <a:solidFill>
                  <a:srgbClr val="535353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dirty="0" err="1"/>
              <a:t>分享嘉宾</a:t>
            </a:r>
            <a:r>
              <a:rPr dirty="0"/>
              <a:t>：</a:t>
            </a:r>
            <a:r>
              <a:rPr lang="zh-CN" altLang="en-US" dirty="0"/>
              <a:t>白思克</a:t>
            </a:r>
            <a:endParaRPr dirty="0"/>
          </a:p>
        </p:txBody>
      </p:sp>
      <p:sp>
        <p:nvSpPr>
          <p:cNvPr id="63" name="矩形 11"/>
          <p:cNvSpPr txBox="1"/>
          <p:nvPr/>
        </p:nvSpPr>
        <p:spPr>
          <a:xfrm>
            <a:off x="6235700" y="1686560"/>
            <a:ext cx="5043805" cy="78232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 algn="just">
              <a:defRPr sz="4500" b="1">
                <a:solidFill>
                  <a:srgbClr val="BC5F2A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r>
              <a:rPr lang="zh-CN"/>
              <a:t>四维口袋直播</a:t>
            </a:r>
          </a:p>
        </p:txBody>
      </p:sp>
      <p:sp>
        <p:nvSpPr>
          <p:cNvPr id="64" name="矩形 12"/>
          <p:cNvSpPr txBox="1"/>
          <p:nvPr/>
        </p:nvSpPr>
        <p:spPr>
          <a:xfrm>
            <a:off x="6673360" y="2937453"/>
            <a:ext cx="6875114" cy="508725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 defTabSz="2438400">
              <a:lnSpc>
                <a:spcPct val="80000"/>
              </a:lnSpc>
              <a:defRPr sz="3300" spc="-33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dirty="0"/>
              <a:t>什么是流批一体</a:t>
            </a:r>
            <a:endParaRPr dirty="0"/>
          </a:p>
        </p:txBody>
      </p:sp>
      <p:grpSp>
        <p:nvGrpSpPr>
          <p:cNvPr id="68" name="logo"/>
          <p:cNvGrpSpPr/>
          <p:nvPr/>
        </p:nvGrpSpPr>
        <p:grpSpPr>
          <a:xfrm>
            <a:off x="9205472" y="6286751"/>
            <a:ext cx="757876" cy="333085"/>
            <a:chOff x="0" y="0"/>
            <a:chExt cx="757875" cy="333083"/>
          </a:xfrm>
        </p:grpSpPr>
        <p:sp>
          <p:nvSpPr>
            <p:cNvPr id="66" name="矩形"/>
            <p:cNvSpPr/>
            <p:nvPr/>
          </p:nvSpPr>
          <p:spPr>
            <a:xfrm>
              <a:off x="-1" y="7792"/>
              <a:ext cx="757876" cy="31750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7A7A7"/>
              </a:solidFill>
              <a:prstDash val="solid"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535353"/>
                  </a:solidFill>
                </a:defRPr>
              </a:pPr>
              <a:endParaRPr/>
            </a:p>
          </p:txBody>
        </p:sp>
        <p:sp>
          <p:nvSpPr>
            <p:cNvPr id="67" name="logo"/>
            <p:cNvSpPr txBox="1"/>
            <p:nvPr/>
          </p:nvSpPr>
          <p:spPr>
            <a:xfrm>
              <a:off x="6350" y="0"/>
              <a:ext cx="74517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535353"/>
                  </a:solidFill>
                </a:defRPr>
              </a:lvl1pPr>
            </a:lstStyle>
            <a:p>
              <a:r>
                <a:t>logo</a:t>
              </a:r>
            </a:p>
          </p:txBody>
        </p:sp>
      </p:grpSp>
      <p:pic>
        <p:nvPicPr>
          <p:cNvPr id="2" name="图片 1" descr="四维口袋透明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7800" y="6286500"/>
            <a:ext cx="1183005" cy="3073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2944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66" name="TextBox 3"/>
          <p:cNvSpPr txBox="1"/>
          <p:nvPr/>
        </p:nvSpPr>
        <p:spPr>
          <a:xfrm>
            <a:off x="1100365" y="542393"/>
            <a:ext cx="1857812" cy="447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</a:t>
            </a:r>
          </a:p>
        </p:txBody>
      </p:sp>
      <p:sp>
        <p:nvSpPr>
          <p:cNvPr id="267" name="Hexagon 2"/>
          <p:cNvSpPr/>
          <p:nvPr/>
        </p:nvSpPr>
        <p:spPr>
          <a:xfrm rot="16200000">
            <a:off x="4644897" y="2246753"/>
            <a:ext cx="2902207" cy="2501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655" y="0"/>
                </a:lnTo>
                <a:lnTo>
                  <a:pt x="16945" y="0"/>
                </a:lnTo>
                <a:lnTo>
                  <a:pt x="21600" y="10800"/>
                </a:lnTo>
                <a:lnTo>
                  <a:pt x="16945" y="21600"/>
                </a:lnTo>
                <a:lnTo>
                  <a:pt x="4655" y="21600"/>
                </a:lnTo>
                <a:close/>
              </a:path>
            </a:pathLst>
          </a:custGeom>
          <a:solidFill>
            <a:srgbClr val="BFBFBF">
              <a:alpha val="65882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268" name="KSO_Shape"/>
          <p:cNvSpPr/>
          <p:nvPr/>
        </p:nvSpPr>
        <p:spPr>
          <a:xfrm>
            <a:off x="5556250" y="2708917"/>
            <a:ext cx="1079502" cy="1057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19" y="13990"/>
                </a:moveTo>
                <a:lnTo>
                  <a:pt x="14597" y="13990"/>
                </a:lnTo>
                <a:lnTo>
                  <a:pt x="14648" y="13994"/>
                </a:lnTo>
                <a:lnTo>
                  <a:pt x="14699" y="14004"/>
                </a:lnTo>
                <a:lnTo>
                  <a:pt x="14749" y="14010"/>
                </a:lnTo>
                <a:lnTo>
                  <a:pt x="14800" y="14022"/>
                </a:lnTo>
                <a:lnTo>
                  <a:pt x="14847" y="14038"/>
                </a:lnTo>
                <a:lnTo>
                  <a:pt x="14896" y="14054"/>
                </a:lnTo>
                <a:lnTo>
                  <a:pt x="14943" y="14072"/>
                </a:lnTo>
                <a:lnTo>
                  <a:pt x="14985" y="14092"/>
                </a:lnTo>
                <a:lnTo>
                  <a:pt x="15030" y="14115"/>
                </a:lnTo>
                <a:lnTo>
                  <a:pt x="15072" y="14140"/>
                </a:lnTo>
                <a:lnTo>
                  <a:pt x="15115" y="14168"/>
                </a:lnTo>
                <a:lnTo>
                  <a:pt x="15155" y="14197"/>
                </a:lnTo>
                <a:lnTo>
                  <a:pt x="15193" y="14229"/>
                </a:lnTo>
                <a:lnTo>
                  <a:pt x="15229" y="14261"/>
                </a:lnTo>
                <a:lnTo>
                  <a:pt x="15267" y="14295"/>
                </a:lnTo>
                <a:lnTo>
                  <a:pt x="15300" y="14332"/>
                </a:lnTo>
                <a:lnTo>
                  <a:pt x="15331" y="14368"/>
                </a:lnTo>
                <a:lnTo>
                  <a:pt x="15360" y="14409"/>
                </a:lnTo>
                <a:lnTo>
                  <a:pt x="15392" y="14448"/>
                </a:lnTo>
                <a:lnTo>
                  <a:pt x="15418" y="14491"/>
                </a:lnTo>
                <a:lnTo>
                  <a:pt x="15443" y="14536"/>
                </a:lnTo>
                <a:lnTo>
                  <a:pt x="15465" y="14580"/>
                </a:lnTo>
                <a:lnTo>
                  <a:pt x="15483" y="14625"/>
                </a:lnTo>
                <a:lnTo>
                  <a:pt x="15503" y="14673"/>
                </a:lnTo>
                <a:lnTo>
                  <a:pt x="15519" y="14721"/>
                </a:lnTo>
                <a:lnTo>
                  <a:pt x="15532" y="14771"/>
                </a:lnTo>
                <a:lnTo>
                  <a:pt x="15543" y="14821"/>
                </a:lnTo>
                <a:lnTo>
                  <a:pt x="15552" y="14874"/>
                </a:lnTo>
                <a:lnTo>
                  <a:pt x="15559" y="14926"/>
                </a:lnTo>
                <a:lnTo>
                  <a:pt x="15563" y="14978"/>
                </a:lnTo>
                <a:lnTo>
                  <a:pt x="15566" y="15031"/>
                </a:lnTo>
                <a:lnTo>
                  <a:pt x="15563" y="15085"/>
                </a:lnTo>
                <a:lnTo>
                  <a:pt x="15559" y="15138"/>
                </a:lnTo>
                <a:lnTo>
                  <a:pt x="15552" y="15190"/>
                </a:lnTo>
                <a:lnTo>
                  <a:pt x="15543" y="15240"/>
                </a:lnTo>
                <a:lnTo>
                  <a:pt x="15532" y="15290"/>
                </a:lnTo>
                <a:lnTo>
                  <a:pt x="15519" y="15340"/>
                </a:lnTo>
                <a:lnTo>
                  <a:pt x="15503" y="15388"/>
                </a:lnTo>
                <a:lnTo>
                  <a:pt x="15483" y="15436"/>
                </a:lnTo>
                <a:lnTo>
                  <a:pt x="15465" y="15484"/>
                </a:lnTo>
                <a:lnTo>
                  <a:pt x="15443" y="15530"/>
                </a:lnTo>
                <a:lnTo>
                  <a:pt x="15418" y="15571"/>
                </a:lnTo>
                <a:lnTo>
                  <a:pt x="15392" y="15614"/>
                </a:lnTo>
                <a:lnTo>
                  <a:pt x="15360" y="15655"/>
                </a:lnTo>
                <a:lnTo>
                  <a:pt x="15331" y="15694"/>
                </a:lnTo>
                <a:lnTo>
                  <a:pt x="15300" y="15732"/>
                </a:lnTo>
                <a:lnTo>
                  <a:pt x="15267" y="15766"/>
                </a:lnTo>
                <a:lnTo>
                  <a:pt x="15229" y="15801"/>
                </a:lnTo>
                <a:lnTo>
                  <a:pt x="15193" y="15835"/>
                </a:lnTo>
                <a:lnTo>
                  <a:pt x="15155" y="15867"/>
                </a:lnTo>
                <a:lnTo>
                  <a:pt x="15115" y="15894"/>
                </a:lnTo>
                <a:lnTo>
                  <a:pt x="15072" y="15921"/>
                </a:lnTo>
                <a:lnTo>
                  <a:pt x="15030" y="15946"/>
                </a:lnTo>
                <a:lnTo>
                  <a:pt x="14985" y="15969"/>
                </a:lnTo>
                <a:lnTo>
                  <a:pt x="14943" y="15992"/>
                </a:lnTo>
                <a:lnTo>
                  <a:pt x="14896" y="16008"/>
                </a:lnTo>
                <a:lnTo>
                  <a:pt x="14847" y="16026"/>
                </a:lnTo>
                <a:lnTo>
                  <a:pt x="14800" y="16040"/>
                </a:lnTo>
                <a:lnTo>
                  <a:pt x="14749" y="16051"/>
                </a:lnTo>
                <a:lnTo>
                  <a:pt x="14699" y="16062"/>
                </a:lnTo>
                <a:lnTo>
                  <a:pt x="14597" y="16072"/>
                </a:lnTo>
                <a:lnTo>
                  <a:pt x="11134" y="16072"/>
                </a:lnTo>
                <a:lnTo>
                  <a:pt x="11134" y="16564"/>
                </a:lnTo>
                <a:lnTo>
                  <a:pt x="14545" y="16564"/>
                </a:lnTo>
                <a:lnTo>
                  <a:pt x="14635" y="16561"/>
                </a:lnTo>
                <a:lnTo>
                  <a:pt x="14726" y="16554"/>
                </a:lnTo>
                <a:lnTo>
                  <a:pt x="14818" y="16538"/>
                </a:lnTo>
                <a:lnTo>
                  <a:pt x="14905" y="16520"/>
                </a:lnTo>
                <a:lnTo>
                  <a:pt x="14992" y="16495"/>
                </a:lnTo>
                <a:lnTo>
                  <a:pt x="15075" y="16466"/>
                </a:lnTo>
                <a:lnTo>
                  <a:pt x="15155" y="16431"/>
                </a:lnTo>
                <a:lnTo>
                  <a:pt x="15233" y="16393"/>
                </a:lnTo>
                <a:lnTo>
                  <a:pt x="15309" y="16349"/>
                </a:lnTo>
                <a:lnTo>
                  <a:pt x="15383" y="16302"/>
                </a:lnTo>
                <a:lnTo>
                  <a:pt x="15454" y="16249"/>
                </a:lnTo>
                <a:lnTo>
                  <a:pt x="15521" y="16195"/>
                </a:lnTo>
                <a:lnTo>
                  <a:pt x="15584" y="16133"/>
                </a:lnTo>
                <a:lnTo>
                  <a:pt x="15646" y="16072"/>
                </a:lnTo>
                <a:lnTo>
                  <a:pt x="15702" y="16003"/>
                </a:lnTo>
                <a:lnTo>
                  <a:pt x="15755" y="15935"/>
                </a:lnTo>
                <a:lnTo>
                  <a:pt x="20707" y="15422"/>
                </a:lnTo>
                <a:lnTo>
                  <a:pt x="20747" y="15418"/>
                </a:lnTo>
                <a:lnTo>
                  <a:pt x="20792" y="15418"/>
                </a:lnTo>
                <a:lnTo>
                  <a:pt x="20877" y="15422"/>
                </a:lnTo>
                <a:lnTo>
                  <a:pt x="20917" y="15432"/>
                </a:lnTo>
                <a:lnTo>
                  <a:pt x="20959" y="15438"/>
                </a:lnTo>
                <a:lnTo>
                  <a:pt x="21002" y="15448"/>
                </a:lnTo>
                <a:lnTo>
                  <a:pt x="21040" y="15463"/>
                </a:lnTo>
                <a:lnTo>
                  <a:pt x="21082" y="15479"/>
                </a:lnTo>
                <a:lnTo>
                  <a:pt x="21118" y="15495"/>
                </a:lnTo>
                <a:lnTo>
                  <a:pt x="21158" y="15514"/>
                </a:lnTo>
                <a:lnTo>
                  <a:pt x="21194" y="15536"/>
                </a:lnTo>
                <a:lnTo>
                  <a:pt x="21232" y="15561"/>
                </a:lnTo>
                <a:lnTo>
                  <a:pt x="21265" y="15586"/>
                </a:lnTo>
                <a:lnTo>
                  <a:pt x="21301" y="15614"/>
                </a:lnTo>
                <a:lnTo>
                  <a:pt x="21332" y="15643"/>
                </a:lnTo>
                <a:lnTo>
                  <a:pt x="21363" y="15675"/>
                </a:lnTo>
                <a:lnTo>
                  <a:pt x="21392" y="15709"/>
                </a:lnTo>
                <a:lnTo>
                  <a:pt x="21419" y="15744"/>
                </a:lnTo>
                <a:lnTo>
                  <a:pt x="21444" y="15782"/>
                </a:lnTo>
                <a:lnTo>
                  <a:pt x="21468" y="15819"/>
                </a:lnTo>
                <a:lnTo>
                  <a:pt x="21491" y="15855"/>
                </a:lnTo>
                <a:lnTo>
                  <a:pt x="21511" y="15896"/>
                </a:lnTo>
                <a:lnTo>
                  <a:pt x="21529" y="15937"/>
                </a:lnTo>
                <a:lnTo>
                  <a:pt x="21544" y="15978"/>
                </a:lnTo>
                <a:lnTo>
                  <a:pt x="21560" y="16021"/>
                </a:lnTo>
                <a:lnTo>
                  <a:pt x="21571" y="16067"/>
                </a:lnTo>
                <a:lnTo>
                  <a:pt x="21582" y="16108"/>
                </a:lnTo>
                <a:lnTo>
                  <a:pt x="21589" y="16154"/>
                </a:lnTo>
                <a:lnTo>
                  <a:pt x="21593" y="16199"/>
                </a:lnTo>
                <a:lnTo>
                  <a:pt x="21596" y="16245"/>
                </a:lnTo>
                <a:lnTo>
                  <a:pt x="21600" y="16293"/>
                </a:lnTo>
                <a:lnTo>
                  <a:pt x="21600" y="16434"/>
                </a:lnTo>
                <a:lnTo>
                  <a:pt x="21596" y="16479"/>
                </a:lnTo>
                <a:lnTo>
                  <a:pt x="21591" y="16523"/>
                </a:lnTo>
                <a:lnTo>
                  <a:pt x="21584" y="16564"/>
                </a:lnTo>
                <a:lnTo>
                  <a:pt x="21578" y="16607"/>
                </a:lnTo>
                <a:lnTo>
                  <a:pt x="21569" y="16650"/>
                </a:lnTo>
                <a:lnTo>
                  <a:pt x="21558" y="16689"/>
                </a:lnTo>
                <a:lnTo>
                  <a:pt x="21544" y="16732"/>
                </a:lnTo>
                <a:lnTo>
                  <a:pt x="21533" y="16771"/>
                </a:lnTo>
                <a:lnTo>
                  <a:pt x="21517" y="16810"/>
                </a:lnTo>
                <a:lnTo>
                  <a:pt x="21502" y="16848"/>
                </a:lnTo>
                <a:lnTo>
                  <a:pt x="21482" y="16887"/>
                </a:lnTo>
                <a:lnTo>
                  <a:pt x="21464" y="16921"/>
                </a:lnTo>
                <a:lnTo>
                  <a:pt x="21441" y="16960"/>
                </a:lnTo>
                <a:lnTo>
                  <a:pt x="21419" y="16994"/>
                </a:lnTo>
                <a:lnTo>
                  <a:pt x="21397" y="17026"/>
                </a:lnTo>
                <a:lnTo>
                  <a:pt x="21372" y="17060"/>
                </a:lnTo>
                <a:lnTo>
                  <a:pt x="21346" y="17092"/>
                </a:lnTo>
                <a:lnTo>
                  <a:pt x="21319" y="17122"/>
                </a:lnTo>
                <a:lnTo>
                  <a:pt x="21292" y="17151"/>
                </a:lnTo>
                <a:lnTo>
                  <a:pt x="21263" y="17183"/>
                </a:lnTo>
                <a:lnTo>
                  <a:pt x="21232" y="17208"/>
                </a:lnTo>
                <a:lnTo>
                  <a:pt x="21203" y="17235"/>
                </a:lnTo>
                <a:lnTo>
                  <a:pt x="21167" y="17260"/>
                </a:lnTo>
                <a:lnTo>
                  <a:pt x="21136" y="17281"/>
                </a:lnTo>
                <a:lnTo>
                  <a:pt x="21102" y="17301"/>
                </a:lnTo>
                <a:lnTo>
                  <a:pt x="21064" y="17324"/>
                </a:lnTo>
                <a:lnTo>
                  <a:pt x="21031" y="17342"/>
                </a:lnTo>
                <a:lnTo>
                  <a:pt x="20991" y="17361"/>
                </a:lnTo>
                <a:lnTo>
                  <a:pt x="20955" y="17374"/>
                </a:lnTo>
                <a:lnTo>
                  <a:pt x="20915" y="17390"/>
                </a:lnTo>
                <a:lnTo>
                  <a:pt x="20877" y="17402"/>
                </a:lnTo>
                <a:lnTo>
                  <a:pt x="13704" y="19458"/>
                </a:lnTo>
                <a:lnTo>
                  <a:pt x="13510" y="19511"/>
                </a:lnTo>
                <a:lnTo>
                  <a:pt x="13315" y="19559"/>
                </a:lnTo>
                <a:lnTo>
                  <a:pt x="13123" y="19604"/>
                </a:lnTo>
                <a:lnTo>
                  <a:pt x="12927" y="19643"/>
                </a:lnTo>
                <a:lnTo>
                  <a:pt x="12730" y="19679"/>
                </a:lnTo>
                <a:lnTo>
                  <a:pt x="12534" y="19709"/>
                </a:lnTo>
                <a:lnTo>
                  <a:pt x="12338" y="19736"/>
                </a:lnTo>
                <a:lnTo>
                  <a:pt x="12139" y="19759"/>
                </a:lnTo>
                <a:lnTo>
                  <a:pt x="11940" y="19775"/>
                </a:lnTo>
                <a:lnTo>
                  <a:pt x="11744" y="19789"/>
                </a:lnTo>
                <a:lnTo>
                  <a:pt x="11547" y="19795"/>
                </a:lnTo>
                <a:lnTo>
                  <a:pt x="11349" y="19800"/>
                </a:lnTo>
                <a:lnTo>
                  <a:pt x="11150" y="19798"/>
                </a:lnTo>
                <a:lnTo>
                  <a:pt x="10951" y="19793"/>
                </a:lnTo>
                <a:lnTo>
                  <a:pt x="10750" y="19786"/>
                </a:lnTo>
                <a:lnTo>
                  <a:pt x="10552" y="19770"/>
                </a:lnTo>
                <a:lnTo>
                  <a:pt x="7585" y="19527"/>
                </a:lnTo>
                <a:lnTo>
                  <a:pt x="7542" y="19522"/>
                </a:lnTo>
                <a:lnTo>
                  <a:pt x="7500" y="19515"/>
                </a:lnTo>
                <a:lnTo>
                  <a:pt x="7460" y="19508"/>
                </a:lnTo>
                <a:lnTo>
                  <a:pt x="7419" y="19499"/>
                </a:lnTo>
                <a:lnTo>
                  <a:pt x="7419" y="13990"/>
                </a:lnTo>
                <a:close/>
                <a:moveTo>
                  <a:pt x="4919" y="13981"/>
                </a:moveTo>
                <a:lnTo>
                  <a:pt x="4874" y="13986"/>
                </a:lnTo>
                <a:lnTo>
                  <a:pt x="4754" y="14007"/>
                </a:lnTo>
                <a:lnTo>
                  <a:pt x="4713" y="14020"/>
                </a:lnTo>
                <a:lnTo>
                  <a:pt x="4675" y="14032"/>
                </a:lnTo>
                <a:lnTo>
                  <a:pt x="4638" y="14048"/>
                </a:lnTo>
                <a:lnTo>
                  <a:pt x="4602" y="14064"/>
                </a:lnTo>
                <a:lnTo>
                  <a:pt x="4564" y="14084"/>
                </a:lnTo>
                <a:lnTo>
                  <a:pt x="4530" y="14105"/>
                </a:lnTo>
                <a:lnTo>
                  <a:pt x="4497" y="14127"/>
                </a:lnTo>
                <a:lnTo>
                  <a:pt x="4464" y="14150"/>
                </a:lnTo>
                <a:lnTo>
                  <a:pt x="4432" y="14175"/>
                </a:lnTo>
                <a:lnTo>
                  <a:pt x="4374" y="14230"/>
                </a:lnTo>
                <a:lnTo>
                  <a:pt x="4348" y="14257"/>
                </a:lnTo>
                <a:lnTo>
                  <a:pt x="4323" y="14289"/>
                </a:lnTo>
                <a:lnTo>
                  <a:pt x="4298" y="14319"/>
                </a:lnTo>
                <a:lnTo>
                  <a:pt x="4274" y="14356"/>
                </a:lnTo>
                <a:lnTo>
                  <a:pt x="4252" y="14387"/>
                </a:lnTo>
                <a:lnTo>
                  <a:pt x="4232" y="14426"/>
                </a:lnTo>
                <a:lnTo>
                  <a:pt x="4214" y="14460"/>
                </a:lnTo>
                <a:lnTo>
                  <a:pt x="4198" y="14497"/>
                </a:lnTo>
                <a:lnTo>
                  <a:pt x="4182" y="14536"/>
                </a:lnTo>
                <a:lnTo>
                  <a:pt x="4171" y="14575"/>
                </a:lnTo>
                <a:lnTo>
                  <a:pt x="4158" y="14616"/>
                </a:lnTo>
                <a:lnTo>
                  <a:pt x="4140" y="14698"/>
                </a:lnTo>
                <a:lnTo>
                  <a:pt x="4136" y="14741"/>
                </a:lnTo>
                <a:lnTo>
                  <a:pt x="4133" y="14784"/>
                </a:lnTo>
                <a:lnTo>
                  <a:pt x="4131" y="14825"/>
                </a:lnTo>
                <a:lnTo>
                  <a:pt x="4133" y="14871"/>
                </a:lnTo>
                <a:lnTo>
                  <a:pt x="4136" y="14914"/>
                </a:lnTo>
                <a:lnTo>
                  <a:pt x="4140" y="14955"/>
                </a:lnTo>
                <a:lnTo>
                  <a:pt x="4149" y="14996"/>
                </a:lnTo>
                <a:lnTo>
                  <a:pt x="4158" y="15040"/>
                </a:lnTo>
                <a:lnTo>
                  <a:pt x="4171" y="15079"/>
                </a:lnTo>
                <a:lnTo>
                  <a:pt x="4182" y="15117"/>
                </a:lnTo>
                <a:lnTo>
                  <a:pt x="4214" y="15195"/>
                </a:lnTo>
                <a:lnTo>
                  <a:pt x="4232" y="15229"/>
                </a:lnTo>
                <a:lnTo>
                  <a:pt x="4252" y="15266"/>
                </a:lnTo>
                <a:lnTo>
                  <a:pt x="4274" y="15300"/>
                </a:lnTo>
                <a:lnTo>
                  <a:pt x="4323" y="15364"/>
                </a:lnTo>
                <a:lnTo>
                  <a:pt x="4348" y="15396"/>
                </a:lnTo>
                <a:lnTo>
                  <a:pt x="4374" y="15425"/>
                </a:lnTo>
                <a:lnTo>
                  <a:pt x="4403" y="15453"/>
                </a:lnTo>
                <a:lnTo>
                  <a:pt x="4432" y="15480"/>
                </a:lnTo>
                <a:lnTo>
                  <a:pt x="4464" y="15505"/>
                </a:lnTo>
                <a:lnTo>
                  <a:pt x="4530" y="15551"/>
                </a:lnTo>
                <a:lnTo>
                  <a:pt x="4564" y="15569"/>
                </a:lnTo>
                <a:lnTo>
                  <a:pt x="4602" y="15590"/>
                </a:lnTo>
                <a:lnTo>
                  <a:pt x="4638" y="15606"/>
                </a:lnTo>
                <a:lnTo>
                  <a:pt x="4675" y="15619"/>
                </a:lnTo>
                <a:lnTo>
                  <a:pt x="4713" y="15635"/>
                </a:lnTo>
                <a:lnTo>
                  <a:pt x="4754" y="15644"/>
                </a:lnTo>
                <a:lnTo>
                  <a:pt x="4794" y="15656"/>
                </a:lnTo>
                <a:lnTo>
                  <a:pt x="4834" y="15663"/>
                </a:lnTo>
                <a:lnTo>
                  <a:pt x="4874" y="15667"/>
                </a:lnTo>
                <a:lnTo>
                  <a:pt x="4919" y="15669"/>
                </a:lnTo>
                <a:lnTo>
                  <a:pt x="4959" y="15674"/>
                </a:lnTo>
                <a:lnTo>
                  <a:pt x="5001" y="15669"/>
                </a:lnTo>
                <a:lnTo>
                  <a:pt x="5044" y="15667"/>
                </a:lnTo>
                <a:lnTo>
                  <a:pt x="5084" y="15663"/>
                </a:lnTo>
                <a:lnTo>
                  <a:pt x="5126" y="15656"/>
                </a:lnTo>
                <a:lnTo>
                  <a:pt x="5166" y="15644"/>
                </a:lnTo>
                <a:lnTo>
                  <a:pt x="5204" y="15635"/>
                </a:lnTo>
                <a:lnTo>
                  <a:pt x="5244" y="15619"/>
                </a:lnTo>
                <a:lnTo>
                  <a:pt x="5280" y="15606"/>
                </a:lnTo>
                <a:lnTo>
                  <a:pt x="5318" y="15590"/>
                </a:lnTo>
                <a:lnTo>
                  <a:pt x="5354" y="15569"/>
                </a:lnTo>
                <a:lnTo>
                  <a:pt x="5389" y="15551"/>
                </a:lnTo>
                <a:lnTo>
                  <a:pt x="5423" y="15528"/>
                </a:lnTo>
                <a:lnTo>
                  <a:pt x="5454" y="15505"/>
                </a:lnTo>
                <a:lnTo>
                  <a:pt x="5485" y="15480"/>
                </a:lnTo>
                <a:lnTo>
                  <a:pt x="5516" y="15453"/>
                </a:lnTo>
                <a:lnTo>
                  <a:pt x="5545" y="15425"/>
                </a:lnTo>
                <a:lnTo>
                  <a:pt x="5572" y="15396"/>
                </a:lnTo>
                <a:lnTo>
                  <a:pt x="5597" y="15364"/>
                </a:lnTo>
                <a:lnTo>
                  <a:pt x="5621" y="15332"/>
                </a:lnTo>
                <a:lnTo>
                  <a:pt x="5646" y="15300"/>
                </a:lnTo>
                <a:lnTo>
                  <a:pt x="5668" y="15266"/>
                </a:lnTo>
                <a:lnTo>
                  <a:pt x="5688" y="15229"/>
                </a:lnTo>
                <a:lnTo>
                  <a:pt x="5704" y="15195"/>
                </a:lnTo>
                <a:lnTo>
                  <a:pt x="5722" y="15156"/>
                </a:lnTo>
                <a:lnTo>
                  <a:pt x="5735" y="15117"/>
                </a:lnTo>
                <a:lnTo>
                  <a:pt x="5748" y="15079"/>
                </a:lnTo>
                <a:lnTo>
                  <a:pt x="5760" y="15040"/>
                </a:lnTo>
                <a:lnTo>
                  <a:pt x="5771" y="14996"/>
                </a:lnTo>
                <a:lnTo>
                  <a:pt x="5777" y="14955"/>
                </a:lnTo>
                <a:lnTo>
                  <a:pt x="5782" y="14914"/>
                </a:lnTo>
                <a:lnTo>
                  <a:pt x="5784" y="14871"/>
                </a:lnTo>
                <a:lnTo>
                  <a:pt x="5784" y="14784"/>
                </a:lnTo>
                <a:lnTo>
                  <a:pt x="5782" y="14741"/>
                </a:lnTo>
                <a:lnTo>
                  <a:pt x="5777" y="14698"/>
                </a:lnTo>
                <a:lnTo>
                  <a:pt x="5771" y="14657"/>
                </a:lnTo>
                <a:lnTo>
                  <a:pt x="5748" y="14575"/>
                </a:lnTo>
                <a:lnTo>
                  <a:pt x="5722" y="14497"/>
                </a:lnTo>
                <a:lnTo>
                  <a:pt x="5704" y="14460"/>
                </a:lnTo>
                <a:lnTo>
                  <a:pt x="5688" y="14426"/>
                </a:lnTo>
                <a:lnTo>
                  <a:pt x="5668" y="14387"/>
                </a:lnTo>
                <a:lnTo>
                  <a:pt x="5646" y="14356"/>
                </a:lnTo>
                <a:lnTo>
                  <a:pt x="5621" y="14319"/>
                </a:lnTo>
                <a:lnTo>
                  <a:pt x="5597" y="14289"/>
                </a:lnTo>
                <a:lnTo>
                  <a:pt x="5572" y="14257"/>
                </a:lnTo>
                <a:lnTo>
                  <a:pt x="5545" y="14230"/>
                </a:lnTo>
                <a:lnTo>
                  <a:pt x="5516" y="14203"/>
                </a:lnTo>
                <a:lnTo>
                  <a:pt x="5485" y="14175"/>
                </a:lnTo>
                <a:lnTo>
                  <a:pt x="5454" y="14150"/>
                </a:lnTo>
                <a:lnTo>
                  <a:pt x="5423" y="14127"/>
                </a:lnTo>
                <a:lnTo>
                  <a:pt x="5389" y="14105"/>
                </a:lnTo>
                <a:lnTo>
                  <a:pt x="5354" y="14084"/>
                </a:lnTo>
                <a:lnTo>
                  <a:pt x="5318" y="14064"/>
                </a:lnTo>
                <a:lnTo>
                  <a:pt x="5280" y="14048"/>
                </a:lnTo>
                <a:lnTo>
                  <a:pt x="5244" y="14032"/>
                </a:lnTo>
                <a:lnTo>
                  <a:pt x="5204" y="14020"/>
                </a:lnTo>
                <a:lnTo>
                  <a:pt x="5166" y="14007"/>
                </a:lnTo>
                <a:lnTo>
                  <a:pt x="5126" y="14000"/>
                </a:lnTo>
                <a:lnTo>
                  <a:pt x="5084" y="13993"/>
                </a:lnTo>
                <a:lnTo>
                  <a:pt x="5044" y="13986"/>
                </a:lnTo>
                <a:lnTo>
                  <a:pt x="5001" y="13981"/>
                </a:lnTo>
                <a:lnTo>
                  <a:pt x="4919" y="13981"/>
                </a:lnTo>
                <a:close/>
                <a:moveTo>
                  <a:pt x="0" y="13363"/>
                </a:moveTo>
                <a:lnTo>
                  <a:pt x="6616" y="13363"/>
                </a:lnTo>
                <a:lnTo>
                  <a:pt x="6616" y="21600"/>
                </a:lnTo>
                <a:lnTo>
                  <a:pt x="0" y="21600"/>
                </a:lnTo>
                <a:lnTo>
                  <a:pt x="0" y="13363"/>
                </a:lnTo>
                <a:close/>
                <a:moveTo>
                  <a:pt x="12927" y="8447"/>
                </a:moveTo>
                <a:lnTo>
                  <a:pt x="12856" y="8625"/>
                </a:lnTo>
                <a:lnTo>
                  <a:pt x="12767" y="8599"/>
                </a:lnTo>
                <a:lnTo>
                  <a:pt x="12687" y="8579"/>
                </a:lnTo>
                <a:lnTo>
                  <a:pt x="12606" y="8563"/>
                </a:lnTo>
                <a:lnTo>
                  <a:pt x="12533" y="8556"/>
                </a:lnTo>
                <a:lnTo>
                  <a:pt x="12461" y="8554"/>
                </a:lnTo>
                <a:lnTo>
                  <a:pt x="12392" y="8556"/>
                </a:lnTo>
                <a:lnTo>
                  <a:pt x="12361" y="8558"/>
                </a:lnTo>
                <a:lnTo>
                  <a:pt x="12330" y="8563"/>
                </a:lnTo>
                <a:lnTo>
                  <a:pt x="12301" y="8572"/>
                </a:lnTo>
                <a:lnTo>
                  <a:pt x="12272" y="8579"/>
                </a:lnTo>
                <a:lnTo>
                  <a:pt x="12243" y="8588"/>
                </a:lnTo>
                <a:lnTo>
                  <a:pt x="12214" y="8599"/>
                </a:lnTo>
                <a:lnTo>
                  <a:pt x="12189" y="8611"/>
                </a:lnTo>
                <a:lnTo>
                  <a:pt x="12162" y="8625"/>
                </a:lnTo>
                <a:lnTo>
                  <a:pt x="12138" y="8638"/>
                </a:lnTo>
                <a:lnTo>
                  <a:pt x="12113" y="8654"/>
                </a:lnTo>
                <a:lnTo>
                  <a:pt x="12069" y="8691"/>
                </a:lnTo>
                <a:lnTo>
                  <a:pt x="12051" y="8711"/>
                </a:lnTo>
                <a:lnTo>
                  <a:pt x="12011" y="8757"/>
                </a:lnTo>
                <a:lnTo>
                  <a:pt x="11993" y="8782"/>
                </a:lnTo>
                <a:lnTo>
                  <a:pt x="11977" y="8809"/>
                </a:lnTo>
                <a:lnTo>
                  <a:pt x="11962" y="8837"/>
                </a:lnTo>
                <a:lnTo>
                  <a:pt x="11948" y="8864"/>
                </a:lnTo>
                <a:lnTo>
                  <a:pt x="11933" y="8894"/>
                </a:lnTo>
                <a:lnTo>
                  <a:pt x="11917" y="8935"/>
                </a:lnTo>
                <a:lnTo>
                  <a:pt x="11906" y="8971"/>
                </a:lnTo>
                <a:lnTo>
                  <a:pt x="11893" y="9010"/>
                </a:lnTo>
                <a:lnTo>
                  <a:pt x="11886" y="9046"/>
                </a:lnTo>
                <a:lnTo>
                  <a:pt x="11881" y="9083"/>
                </a:lnTo>
                <a:lnTo>
                  <a:pt x="11881" y="9154"/>
                </a:lnTo>
                <a:lnTo>
                  <a:pt x="11884" y="9185"/>
                </a:lnTo>
                <a:lnTo>
                  <a:pt x="11890" y="9217"/>
                </a:lnTo>
                <a:lnTo>
                  <a:pt x="11899" y="9249"/>
                </a:lnTo>
                <a:lnTo>
                  <a:pt x="11906" y="9281"/>
                </a:lnTo>
                <a:lnTo>
                  <a:pt x="11915" y="9311"/>
                </a:lnTo>
                <a:lnTo>
                  <a:pt x="11942" y="9366"/>
                </a:lnTo>
                <a:lnTo>
                  <a:pt x="11957" y="9393"/>
                </a:lnTo>
                <a:lnTo>
                  <a:pt x="11975" y="9418"/>
                </a:lnTo>
                <a:lnTo>
                  <a:pt x="12017" y="9475"/>
                </a:lnTo>
                <a:lnTo>
                  <a:pt x="12080" y="9548"/>
                </a:lnTo>
                <a:lnTo>
                  <a:pt x="12158" y="9635"/>
                </a:lnTo>
                <a:lnTo>
                  <a:pt x="12256" y="9740"/>
                </a:lnTo>
                <a:lnTo>
                  <a:pt x="12372" y="9854"/>
                </a:lnTo>
                <a:lnTo>
                  <a:pt x="12457" y="9949"/>
                </a:lnTo>
                <a:lnTo>
                  <a:pt x="12521" y="10020"/>
                </a:lnTo>
                <a:lnTo>
                  <a:pt x="12539" y="10047"/>
                </a:lnTo>
                <a:lnTo>
                  <a:pt x="12555" y="10066"/>
                </a:lnTo>
                <a:lnTo>
                  <a:pt x="12564" y="10084"/>
                </a:lnTo>
                <a:lnTo>
                  <a:pt x="12573" y="10104"/>
                </a:lnTo>
                <a:lnTo>
                  <a:pt x="12577" y="10127"/>
                </a:lnTo>
                <a:lnTo>
                  <a:pt x="12579" y="10148"/>
                </a:lnTo>
                <a:lnTo>
                  <a:pt x="12579" y="10173"/>
                </a:lnTo>
                <a:lnTo>
                  <a:pt x="12575" y="10196"/>
                </a:lnTo>
                <a:lnTo>
                  <a:pt x="12566" y="10221"/>
                </a:lnTo>
                <a:lnTo>
                  <a:pt x="12557" y="10250"/>
                </a:lnTo>
                <a:lnTo>
                  <a:pt x="12542" y="10280"/>
                </a:lnTo>
                <a:lnTo>
                  <a:pt x="12528" y="10305"/>
                </a:lnTo>
                <a:lnTo>
                  <a:pt x="12508" y="10321"/>
                </a:lnTo>
                <a:lnTo>
                  <a:pt x="12499" y="10330"/>
                </a:lnTo>
                <a:lnTo>
                  <a:pt x="12486" y="10337"/>
                </a:lnTo>
                <a:lnTo>
                  <a:pt x="12475" y="10339"/>
                </a:lnTo>
                <a:lnTo>
                  <a:pt x="12464" y="10342"/>
                </a:lnTo>
                <a:lnTo>
                  <a:pt x="12437" y="10344"/>
                </a:lnTo>
                <a:lnTo>
                  <a:pt x="12408" y="10339"/>
                </a:lnTo>
                <a:lnTo>
                  <a:pt x="12379" y="10330"/>
                </a:lnTo>
                <a:lnTo>
                  <a:pt x="12343" y="10312"/>
                </a:lnTo>
                <a:lnTo>
                  <a:pt x="12330" y="10303"/>
                </a:lnTo>
                <a:lnTo>
                  <a:pt x="12316" y="10291"/>
                </a:lnTo>
                <a:lnTo>
                  <a:pt x="12307" y="10282"/>
                </a:lnTo>
                <a:lnTo>
                  <a:pt x="12294" y="10259"/>
                </a:lnTo>
                <a:lnTo>
                  <a:pt x="12290" y="10246"/>
                </a:lnTo>
                <a:lnTo>
                  <a:pt x="12290" y="10218"/>
                </a:lnTo>
                <a:lnTo>
                  <a:pt x="12298" y="10180"/>
                </a:lnTo>
                <a:lnTo>
                  <a:pt x="12312" y="10132"/>
                </a:lnTo>
                <a:lnTo>
                  <a:pt x="12334" y="10075"/>
                </a:lnTo>
                <a:lnTo>
                  <a:pt x="12365" y="9997"/>
                </a:lnTo>
                <a:lnTo>
                  <a:pt x="12024" y="9849"/>
                </a:lnTo>
                <a:lnTo>
                  <a:pt x="11683" y="9699"/>
                </a:lnTo>
                <a:lnTo>
                  <a:pt x="11656" y="9749"/>
                </a:lnTo>
                <a:lnTo>
                  <a:pt x="11638" y="9783"/>
                </a:lnTo>
                <a:lnTo>
                  <a:pt x="11618" y="9835"/>
                </a:lnTo>
                <a:lnTo>
                  <a:pt x="11607" y="9886"/>
                </a:lnTo>
                <a:lnTo>
                  <a:pt x="11603" y="9911"/>
                </a:lnTo>
                <a:lnTo>
                  <a:pt x="11600" y="9936"/>
                </a:lnTo>
                <a:lnTo>
                  <a:pt x="11600" y="9986"/>
                </a:lnTo>
                <a:lnTo>
                  <a:pt x="11605" y="10036"/>
                </a:lnTo>
                <a:lnTo>
                  <a:pt x="11609" y="10059"/>
                </a:lnTo>
                <a:lnTo>
                  <a:pt x="11616" y="10084"/>
                </a:lnTo>
                <a:lnTo>
                  <a:pt x="11625" y="10109"/>
                </a:lnTo>
                <a:lnTo>
                  <a:pt x="11634" y="10132"/>
                </a:lnTo>
                <a:lnTo>
                  <a:pt x="11658" y="10180"/>
                </a:lnTo>
                <a:lnTo>
                  <a:pt x="11687" y="10228"/>
                </a:lnTo>
                <a:lnTo>
                  <a:pt x="11725" y="10271"/>
                </a:lnTo>
                <a:lnTo>
                  <a:pt x="11768" y="10316"/>
                </a:lnTo>
                <a:lnTo>
                  <a:pt x="11817" y="10362"/>
                </a:lnTo>
                <a:lnTo>
                  <a:pt x="11875" y="10408"/>
                </a:lnTo>
                <a:lnTo>
                  <a:pt x="11935" y="10449"/>
                </a:lnTo>
                <a:lnTo>
                  <a:pt x="12002" y="10492"/>
                </a:lnTo>
                <a:lnTo>
                  <a:pt x="12078" y="10533"/>
                </a:lnTo>
                <a:lnTo>
                  <a:pt x="12015" y="10686"/>
                </a:lnTo>
                <a:lnTo>
                  <a:pt x="12336" y="10820"/>
                </a:lnTo>
                <a:lnTo>
                  <a:pt x="12399" y="10668"/>
                </a:lnTo>
                <a:lnTo>
                  <a:pt x="12486" y="10695"/>
                </a:lnTo>
                <a:lnTo>
                  <a:pt x="12573" y="10718"/>
                </a:lnTo>
                <a:lnTo>
                  <a:pt x="12651" y="10734"/>
                </a:lnTo>
                <a:lnTo>
                  <a:pt x="12727" y="10745"/>
                </a:lnTo>
                <a:lnTo>
                  <a:pt x="12798" y="10750"/>
                </a:lnTo>
                <a:lnTo>
                  <a:pt x="12865" y="10750"/>
                </a:lnTo>
                <a:lnTo>
                  <a:pt x="12927" y="10745"/>
                </a:lnTo>
                <a:lnTo>
                  <a:pt x="12985" y="10736"/>
                </a:lnTo>
                <a:lnTo>
                  <a:pt x="13012" y="10729"/>
                </a:lnTo>
                <a:lnTo>
                  <a:pt x="13039" y="10720"/>
                </a:lnTo>
                <a:lnTo>
                  <a:pt x="13063" y="10713"/>
                </a:lnTo>
                <a:lnTo>
                  <a:pt x="13088" y="10700"/>
                </a:lnTo>
                <a:lnTo>
                  <a:pt x="13110" y="10688"/>
                </a:lnTo>
                <a:lnTo>
                  <a:pt x="13133" y="10674"/>
                </a:lnTo>
                <a:lnTo>
                  <a:pt x="13155" y="10661"/>
                </a:lnTo>
                <a:lnTo>
                  <a:pt x="13175" y="10645"/>
                </a:lnTo>
                <a:lnTo>
                  <a:pt x="13191" y="10627"/>
                </a:lnTo>
                <a:lnTo>
                  <a:pt x="13208" y="10611"/>
                </a:lnTo>
                <a:lnTo>
                  <a:pt x="13226" y="10590"/>
                </a:lnTo>
                <a:lnTo>
                  <a:pt x="13240" y="10567"/>
                </a:lnTo>
                <a:lnTo>
                  <a:pt x="13255" y="10547"/>
                </a:lnTo>
                <a:lnTo>
                  <a:pt x="13269" y="10522"/>
                </a:lnTo>
                <a:lnTo>
                  <a:pt x="13280" y="10497"/>
                </a:lnTo>
                <a:lnTo>
                  <a:pt x="13289" y="10472"/>
                </a:lnTo>
                <a:lnTo>
                  <a:pt x="13302" y="10435"/>
                </a:lnTo>
                <a:lnTo>
                  <a:pt x="13311" y="10396"/>
                </a:lnTo>
                <a:lnTo>
                  <a:pt x="13320" y="10362"/>
                </a:lnTo>
                <a:lnTo>
                  <a:pt x="13322" y="10326"/>
                </a:lnTo>
                <a:lnTo>
                  <a:pt x="13324" y="10287"/>
                </a:lnTo>
                <a:lnTo>
                  <a:pt x="13322" y="10250"/>
                </a:lnTo>
                <a:lnTo>
                  <a:pt x="13315" y="10212"/>
                </a:lnTo>
                <a:lnTo>
                  <a:pt x="13298" y="10139"/>
                </a:lnTo>
                <a:lnTo>
                  <a:pt x="13284" y="10102"/>
                </a:lnTo>
                <a:lnTo>
                  <a:pt x="13273" y="10068"/>
                </a:lnTo>
                <a:lnTo>
                  <a:pt x="13257" y="10036"/>
                </a:lnTo>
                <a:lnTo>
                  <a:pt x="13240" y="10004"/>
                </a:lnTo>
                <a:lnTo>
                  <a:pt x="13224" y="9974"/>
                </a:lnTo>
                <a:lnTo>
                  <a:pt x="13204" y="9945"/>
                </a:lnTo>
                <a:lnTo>
                  <a:pt x="13182" y="9915"/>
                </a:lnTo>
                <a:lnTo>
                  <a:pt x="13128" y="9851"/>
                </a:lnTo>
                <a:lnTo>
                  <a:pt x="13052" y="9769"/>
                </a:lnTo>
                <a:lnTo>
                  <a:pt x="12954" y="9664"/>
                </a:lnTo>
                <a:lnTo>
                  <a:pt x="12836" y="9541"/>
                </a:lnTo>
                <a:lnTo>
                  <a:pt x="12800" y="9502"/>
                </a:lnTo>
                <a:lnTo>
                  <a:pt x="12767" y="9468"/>
                </a:lnTo>
                <a:lnTo>
                  <a:pt x="12740" y="9434"/>
                </a:lnTo>
                <a:lnTo>
                  <a:pt x="12722" y="9402"/>
                </a:lnTo>
                <a:lnTo>
                  <a:pt x="12702" y="9372"/>
                </a:lnTo>
                <a:lnTo>
                  <a:pt x="12689" y="9347"/>
                </a:lnTo>
                <a:lnTo>
                  <a:pt x="12682" y="9322"/>
                </a:lnTo>
                <a:lnTo>
                  <a:pt x="12680" y="9300"/>
                </a:lnTo>
                <a:lnTo>
                  <a:pt x="12680" y="9281"/>
                </a:lnTo>
                <a:lnTo>
                  <a:pt x="12684" y="9231"/>
                </a:lnTo>
                <a:lnTo>
                  <a:pt x="12691" y="9199"/>
                </a:lnTo>
                <a:lnTo>
                  <a:pt x="12711" y="9135"/>
                </a:lnTo>
                <a:lnTo>
                  <a:pt x="12738" y="9060"/>
                </a:lnTo>
                <a:lnTo>
                  <a:pt x="12753" y="9033"/>
                </a:lnTo>
                <a:lnTo>
                  <a:pt x="12771" y="9010"/>
                </a:lnTo>
                <a:lnTo>
                  <a:pt x="12789" y="8992"/>
                </a:lnTo>
                <a:lnTo>
                  <a:pt x="12800" y="8985"/>
                </a:lnTo>
                <a:lnTo>
                  <a:pt x="12811" y="8980"/>
                </a:lnTo>
                <a:lnTo>
                  <a:pt x="12825" y="8978"/>
                </a:lnTo>
                <a:lnTo>
                  <a:pt x="12836" y="8976"/>
                </a:lnTo>
                <a:lnTo>
                  <a:pt x="12863" y="8971"/>
                </a:lnTo>
                <a:lnTo>
                  <a:pt x="12892" y="8980"/>
                </a:lnTo>
                <a:lnTo>
                  <a:pt x="12925" y="8989"/>
                </a:lnTo>
                <a:lnTo>
                  <a:pt x="12945" y="9001"/>
                </a:lnTo>
                <a:lnTo>
                  <a:pt x="12959" y="9008"/>
                </a:lnTo>
                <a:lnTo>
                  <a:pt x="12974" y="9017"/>
                </a:lnTo>
                <a:lnTo>
                  <a:pt x="12985" y="9030"/>
                </a:lnTo>
                <a:lnTo>
                  <a:pt x="12994" y="9040"/>
                </a:lnTo>
                <a:lnTo>
                  <a:pt x="13001" y="9053"/>
                </a:lnTo>
                <a:lnTo>
                  <a:pt x="13005" y="9065"/>
                </a:lnTo>
                <a:lnTo>
                  <a:pt x="13008" y="9078"/>
                </a:lnTo>
                <a:lnTo>
                  <a:pt x="13005" y="9094"/>
                </a:lnTo>
                <a:lnTo>
                  <a:pt x="13003" y="9115"/>
                </a:lnTo>
                <a:lnTo>
                  <a:pt x="12988" y="9167"/>
                </a:lnTo>
                <a:lnTo>
                  <a:pt x="12965" y="9238"/>
                </a:lnTo>
                <a:lnTo>
                  <a:pt x="12932" y="9322"/>
                </a:lnTo>
                <a:lnTo>
                  <a:pt x="12885" y="9441"/>
                </a:lnTo>
                <a:lnTo>
                  <a:pt x="13226" y="9580"/>
                </a:lnTo>
                <a:lnTo>
                  <a:pt x="13563" y="9717"/>
                </a:lnTo>
                <a:lnTo>
                  <a:pt x="13601" y="9623"/>
                </a:lnTo>
                <a:lnTo>
                  <a:pt x="13614" y="9582"/>
                </a:lnTo>
                <a:lnTo>
                  <a:pt x="13625" y="9546"/>
                </a:lnTo>
                <a:lnTo>
                  <a:pt x="13634" y="9507"/>
                </a:lnTo>
                <a:lnTo>
                  <a:pt x="13643" y="9471"/>
                </a:lnTo>
                <a:lnTo>
                  <a:pt x="13650" y="9436"/>
                </a:lnTo>
                <a:lnTo>
                  <a:pt x="13652" y="9400"/>
                </a:lnTo>
                <a:lnTo>
                  <a:pt x="13654" y="9366"/>
                </a:lnTo>
                <a:lnTo>
                  <a:pt x="13652" y="9334"/>
                </a:lnTo>
                <a:lnTo>
                  <a:pt x="13650" y="9300"/>
                </a:lnTo>
                <a:lnTo>
                  <a:pt x="13645" y="9268"/>
                </a:lnTo>
                <a:lnTo>
                  <a:pt x="13637" y="9238"/>
                </a:lnTo>
                <a:lnTo>
                  <a:pt x="13628" y="9208"/>
                </a:lnTo>
                <a:lnTo>
                  <a:pt x="13614" y="9179"/>
                </a:lnTo>
                <a:lnTo>
                  <a:pt x="13603" y="9149"/>
                </a:lnTo>
                <a:lnTo>
                  <a:pt x="13585" y="9122"/>
                </a:lnTo>
                <a:lnTo>
                  <a:pt x="13570" y="9094"/>
                </a:lnTo>
                <a:lnTo>
                  <a:pt x="13530" y="9044"/>
                </a:lnTo>
                <a:lnTo>
                  <a:pt x="13485" y="8996"/>
                </a:lnTo>
                <a:lnTo>
                  <a:pt x="13438" y="8953"/>
                </a:lnTo>
                <a:lnTo>
                  <a:pt x="13389" y="8907"/>
                </a:lnTo>
                <a:lnTo>
                  <a:pt x="13335" y="8866"/>
                </a:lnTo>
                <a:lnTo>
                  <a:pt x="13280" y="8828"/>
                </a:lnTo>
                <a:lnTo>
                  <a:pt x="13222" y="8791"/>
                </a:lnTo>
                <a:lnTo>
                  <a:pt x="13157" y="8759"/>
                </a:lnTo>
                <a:lnTo>
                  <a:pt x="13231" y="8574"/>
                </a:lnTo>
                <a:lnTo>
                  <a:pt x="12927" y="8447"/>
                </a:lnTo>
                <a:close/>
                <a:moveTo>
                  <a:pt x="13719" y="7943"/>
                </a:moveTo>
                <a:lnTo>
                  <a:pt x="13761" y="7988"/>
                </a:lnTo>
                <a:lnTo>
                  <a:pt x="13851" y="8084"/>
                </a:lnTo>
                <a:lnTo>
                  <a:pt x="13889" y="8137"/>
                </a:lnTo>
                <a:lnTo>
                  <a:pt x="13926" y="8191"/>
                </a:lnTo>
                <a:lnTo>
                  <a:pt x="13962" y="8246"/>
                </a:lnTo>
                <a:lnTo>
                  <a:pt x="13998" y="8305"/>
                </a:lnTo>
                <a:lnTo>
                  <a:pt x="14029" y="8367"/>
                </a:lnTo>
                <a:lnTo>
                  <a:pt x="14058" y="8428"/>
                </a:lnTo>
                <a:lnTo>
                  <a:pt x="14085" y="8495"/>
                </a:lnTo>
                <a:lnTo>
                  <a:pt x="14109" y="8558"/>
                </a:lnTo>
                <a:lnTo>
                  <a:pt x="14132" y="8627"/>
                </a:lnTo>
                <a:lnTo>
                  <a:pt x="14152" y="8698"/>
                </a:lnTo>
                <a:lnTo>
                  <a:pt x="14172" y="8766"/>
                </a:lnTo>
                <a:lnTo>
                  <a:pt x="14185" y="8839"/>
                </a:lnTo>
                <a:lnTo>
                  <a:pt x="14201" y="8914"/>
                </a:lnTo>
                <a:lnTo>
                  <a:pt x="14210" y="8989"/>
                </a:lnTo>
                <a:lnTo>
                  <a:pt x="14221" y="9065"/>
                </a:lnTo>
                <a:lnTo>
                  <a:pt x="14225" y="9142"/>
                </a:lnTo>
                <a:lnTo>
                  <a:pt x="14228" y="9222"/>
                </a:lnTo>
                <a:lnTo>
                  <a:pt x="14230" y="9300"/>
                </a:lnTo>
                <a:lnTo>
                  <a:pt x="14228" y="9379"/>
                </a:lnTo>
                <a:lnTo>
                  <a:pt x="14225" y="9464"/>
                </a:lnTo>
                <a:lnTo>
                  <a:pt x="14219" y="9543"/>
                </a:lnTo>
                <a:lnTo>
                  <a:pt x="14207" y="9626"/>
                </a:lnTo>
                <a:lnTo>
                  <a:pt x="14196" y="9708"/>
                </a:lnTo>
                <a:lnTo>
                  <a:pt x="14183" y="9792"/>
                </a:lnTo>
                <a:lnTo>
                  <a:pt x="14167" y="9874"/>
                </a:lnTo>
                <a:lnTo>
                  <a:pt x="14145" y="9956"/>
                </a:lnTo>
                <a:lnTo>
                  <a:pt x="14123" y="10041"/>
                </a:lnTo>
                <a:lnTo>
                  <a:pt x="14098" y="10125"/>
                </a:lnTo>
                <a:lnTo>
                  <a:pt x="14069" y="10207"/>
                </a:lnTo>
                <a:lnTo>
                  <a:pt x="14042" y="10282"/>
                </a:lnTo>
                <a:lnTo>
                  <a:pt x="14011" y="10355"/>
                </a:lnTo>
                <a:lnTo>
                  <a:pt x="13980" y="10424"/>
                </a:lnTo>
                <a:lnTo>
                  <a:pt x="13947" y="10494"/>
                </a:lnTo>
                <a:lnTo>
                  <a:pt x="13909" y="10565"/>
                </a:lnTo>
                <a:lnTo>
                  <a:pt x="13873" y="10629"/>
                </a:lnTo>
                <a:lnTo>
                  <a:pt x="13831" y="10697"/>
                </a:lnTo>
                <a:lnTo>
                  <a:pt x="13788" y="10763"/>
                </a:lnTo>
                <a:lnTo>
                  <a:pt x="13746" y="10825"/>
                </a:lnTo>
                <a:lnTo>
                  <a:pt x="13701" y="10887"/>
                </a:lnTo>
                <a:lnTo>
                  <a:pt x="13652" y="10946"/>
                </a:lnTo>
                <a:lnTo>
                  <a:pt x="13603" y="11003"/>
                </a:lnTo>
                <a:lnTo>
                  <a:pt x="13552" y="11058"/>
                </a:lnTo>
                <a:lnTo>
                  <a:pt x="13498" y="11110"/>
                </a:lnTo>
                <a:lnTo>
                  <a:pt x="13440" y="11162"/>
                </a:lnTo>
                <a:lnTo>
                  <a:pt x="13385" y="11210"/>
                </a:lnTo>
                <a:lnTo>
                  <a:pt x="13327" y="11258"/>
                </a:lnTo>
                <a:lnTo>
                  <a:pt x="13269" y="11304"/>
                </a:lnTo>
                <a:lnTo>
                  <a:pt x="13204" y="11347"/>
                </a:lnTo>
                <a:lnTo>
                  <a:pt x="13144" y="11384"/>
                </a:lnTo>
                <a:lnTo>
                  <a:pt x="13077" y="11422"/>
                </a:lnTo>
                <a:lnTo>
                  <a:pt x="13010" y="11454"/>
                </a:lnTo>
                <a:lnTo>
                  <a:pt x="12941" y="11486"/>
                </a:lnTo>
                <a:lnTo>
                  <a:pt x="12874" y="11514"/>
                </a:lnTo>
                <a:lnTo>
                  <a:pt x="12802" y="11539"/>
                </a:lnTo>
                <a:lnTo>
                  <a:pt x="12731" y="11561"/>
                </a:lnTo>
                <a:lnTo>
                  <a:pt x="12658" y="11582"/>
                </a:lnTo>
                <a:lnTo>
                  <a:pt x="12582" y="11596"/>
                </a:lnTo>
                <a:lnTo>
                  <a:pt x="12508" y="11609"/>
                </a:lnTo>
                <a:lnTo>
                  <a:pt x="12430" y="11616"/>
                </a:lnTo>
                <a:lnTo>
                  <a:pt x="12352" y="11621"/>
                </a:lnTo>
                <a:lnTo>
                  <a:pt x="12274" y="11623"/>
                </a:lnTo>
                <a:lnTo>
                  <a:pt x="12704" y="11794"/>
                </a:lnTo>
                <a:lnTo>
                  <a:pt x="13137" y="11961"/>
                </a:lnTo>
                <a:lnTo>
                  <a:pt x="13572" y="12122"/>
                </a:lnTo>
                <a:lnTo>
                  <a:pt x="14005" y="12282"/>
                </a:lnTo>
                <a:lnTo>
                  <a:pt x="14442" y="12437"/>
                </a:lnTo>
                <a:lnTo>
                  <a:pt x="14877" y="12588"/>
                </a:lnTo>
                <a:lnTo>
                  <a:pt x="15316" y="12738"/>
                </a:lnTo>
                <a:lnTo>
                  <a:pt x="15755" y="12884"/>
                </a:lnTo>
                <a:lnTo>
                  <a:pt x="15766" y="12845"/>
                </a:lnTo>
                <a:lnTo>
                  <a:pt x="15775" y="12813"/>
                </a:lnTo>
                <a:lnTo>
                  <a:pt x="15789" y="12784"/>
                </a:lnTo>
                <a:lnTo>
                  <a:pt x="15802" y="12754"/>
                </a:lnTo>
                <a:lnTo>
                  <a:pt x="15818" y="12727"/>
                </a:lnTo>
                <a:lnTo>
                  <a:pt x="15831" y="12699"/>
                </a:lnTo>
                <a:lnTo>
                  <a:pt x="15849" y="12674"/>
                </a:lnTo>
                <a:lnTo>
                  <a:pt x="15889" y="12624"/>
                </a:lnTo>
                <a:lnTo>
                  <a:pt x="15911" y="12601"/>
                </a:lnTo>
                <a:lnTo>
                  <a:pt x="15931" y="12578"/>
                </a:lnTo>
                <a:lnTo>
                  <a:pt x="15956" y="12558"/>
                </a:lnTo>
                <a:lnTo>
                  <a:pt x="15980" y="12537"/>
                </a:lnTo>
                <a:lnTo>
                  <a:pt x="16005" y="12521"/>
                </a:lnTo>
                <a:lnTo>
                  <a:pt x="16032" y="12503"/>
                </a:lnTo>
                <a:lnTo>
                  <a:pt x="16061" y="12487"/>
                </a:lnTo>
                <a:lnTo>
                  <a:pt x="16090" y="12474"/>
                </a:lnTo>
                <a:lnTo>
                  <a:pt x="16119" y="12460"/>
                </a:lnTo>
                <a:lnTo>
                  <a:pt x="16148" y="12449"/>
                </a:lnTo>
                <a:lnTo>
                  <a:pt x="16177" y="12437"/>
                </a:lnTo>
                <a:lnTo>
                  <a:pt x="16210" y="12428"/>
                </a:lnTo>
                <a:lnTo>
                  <a:pt x="16241" y="12421"/>
                </a:lnTo>
                <a:lnTo>
                  <a:pt x="16273" y="12417"/>
                </a:lnTo>
                <a:lnTo>
                  <a:pt x="16304" y="12410"/>
                </a:lnTo>
                <a:lnTo>
                  <a:pt x="16337" y="12405"/>
                </a:lnTo>
                <a:lnTo>
                  <a:pt x="16371" y="12405"/>
                </a:lnTo>
                <a:lnTo>
                  <a:pt x="16404" y="12403"/>
                </a:lnTo>
                <a:lnTo>
                  <a:pt x="16440" y="12405"/>
                </a:lnTo>
                <a:lnTo>
                  <a:pt x="16471" y="12407"/>
                </a:lnTo>
                <a:lnTo>
                  <a:pt x="16505" y="12412"/>
                </a:lnTo>
                <a:lnTo>
                  <a:pt x="16540" y="12419"/>
                </a:lnTo>
                <a:lnTo>
                  <a:pt x="16574" y="12426"/>
                </a:lnTo>
                <a:lnTo>
                  <a:pt x="16609" y="12435"/>
                </a:lnTo>
                <a:lnTo>
                  <a:pt x="16649" y="12451"/>
                </a:lnTo>
                <a:lnTo>
                  <a:pt x="17368" y="9908"/>
                </a:lnTo>
                <a:lnTo>
                  <a:pt x="17327" y="9899"/>
                </a:lnTo>
                <a:lnTo>
                  <a:pt x="17296" y="9888"/>
                </a:lnTo>
                <a:lnTo>
                  <a:pt x="17265" y="9876"/>
                </a:lnTo>
                <a:lnTo>
                  <a:pt x="17207" y="9849"/>
                </a:lnTo>
                <a:lnTo>
                  <a:pt x="17178" y="9833"/>
                </a:lnTo>
                <a:lnTo>
                  <a:pt x="17151" y="9817"/>
                </a:lnTo>
                <a:lnTo>
                  <a:pt x="17124" y="9799"/>
                </a:lnTo>
                <a:lnTo>
                  <a:pt x="17100" y="9778"/>
                </a:lnTo>
                <a:lnTo>
                  <a:pt x="17075" y="9758"/>
                </a:lnTo>
                <a:lnTo>
                  <a:pt x="17053" y="9735"/>
                </a:lnTo>
                <a:lnTo>
                  <a:pt x="17033" y="9715"/>
                </a:lnTo>
                <a:lnTo>
                  <a:pt x="17013" y="9692"/>
                </a:lnTo>
                <a:lnTo>
                  <a:pt x="16993" y="9667"/>
                </a:lnTo>
                <a:lnTo>
                  <a:pt x="16975" y="9642"/>
                </a:lnTo>
                <a:lnTo>
                  <a:pt x="16959" y="9614"/>
                </a:lnTo>
                <a:lnTo>
                  <a:pt x="16944" y="9589"/>
                </a:lnTo>
                <a:lnTo>
                  <a:pt x="16928" y="9562"/>
                </a:lnTo>
                <a:lnTo>
                  <a:pt x="16917" y="9530"/>
                </a:lnTo>
                <a:lnTo>
                  <a:pt x="16904" y="9502"/>
                </a:lnTo>
                <a:lnTo>
                  <a:pt x="16886" y="9443"/>
                </a:lnTo>
                <a:lnTo>
                  <a:pt x="16877" y="9414"/>
                </a:lnTo>
                <a:lnTo>
                  <a:pt x="16872" y="9384"/>
                </a:lnTo>
                <a:lnTo>
                  <a:pt x="16868" y="9352"/>
                </a:lnTo>
                <a:lnTo>
                  <a:pt x="16866" y="9320"/>
                </a:lnTo>
                <a:lnTo>
                  <a:pt x="16866" y="9258"/>
                </a:lnTo>
                <a:lnTo>
                  <a:pt x="16868" y="9224"/>
                </a:lnTo>
                <a:lnTo>
                  <a:pt x="16870" y="9195"/>
                </a:lnTo>
                <a:lnTo>
                  <a:pt x="16875" y="9163"/>
                </a:lnTo>
                <a:lnTo>
                  <a:pt x="16893" y="9099"/>
                </a:lnTo>
                <a:lnTo>
                  <a:pt x="16895" y="9092"/>
                </a:lnTo>
                <a:lnTo>
                  <a:pt x="16491" y="8962"/>
                </a:lnTo>
                <a:lnTo>
                  <a:pt x="16092" y="8830"/>
                </a:lnTo>
                <a:lnTo>
                  <a:pt x="15693" y="8695"/>
                </a:lnTo>
                <a:lnTo>
                  <a:pt x="15294" y="8552"/>
                </a:lnTo>
                <a:lnTo>
                  <a:pt x="14897" y="8406"/>
                </a:lnTo>
                <a:lnTo>
                  <a:pt x="14502" y="8255"/>
                </a:lnTo>
                <a:lnTo>
                  <a:pt x="14109" y="8100"/>
                </a:lnTo>
                <a:lnTo>
                  <a:pt x="13719" y="7943"/>
                </a:lnTo>
                <a:close/>
                <a:moveTo>
                  <a:pt x="9935" y="6155"/>
                </a:moveTo>
                <a:lnTo>
                  <a:pt x="9932" y="6160"/>
                </a:lnTo>
                <a:lnTo>
                  <a:pt x="9917" y="6189"/>
                </a:lnTo>
                <a:lnTo>
                  <a:pt x="9899" y="6217"/>
                </a:lnTo>
                <a:lnTo>
                  <a:pt x="9863" y="6267"/>
                </a:lnTo>
                <a:lnTo>
                  <a:pt x="9841" y="6292"/>
                </a:lnTo>
                <a:lnTo>
                  <a:pt x="9819" y="6315"/>
                </a:lnTo>
                <a:lnTo>
                  <a:pt x="9796" y="6335"/>
                </a:lnTo>
                <a:lnTo>
                  <a:pt x="9774" y="6356"/>
                </a:lnTo>
                <a:lnTo>
                  <a:pt x="9749" y="6376"/>
                </a:lnTo>
                <a:lnTo>
                  <a:pt x="9723" y="6392"/>
                </a:lnTo>
                <a:lnTo>
                  <a:pt x="9698" y="6408"/>
                </a:lnTo>
                <a:lnTo>
                  <a:pt x="9671" y="6422"/>
                </a:lnTo>
                <a:lnTo>
                  <a:pt x="9645" y="6438"/>
                </a:lnTo>
                <a:lnTo>
                  <a:pt x="9616" y="6452"/>
                </a:lnTo>
                <a:lnTo>
                  <a:pt x="9589" y="6461"/>
                </a:lnTo>
                <a:lnTo>
                  <a:pt x="9560" y="6470"/>
                </a:lnTo>
                <a:lnTo>
                  <a:pt x="9497" y="6483"/>
                </a:lnTo>
                <a:lnTo>
                  <a:pt x="9439" y="6493"/>
                </a:lnTo>
                <a:lnTo>
                  <a:pt x="9408" y="6495"/>
                </a:lnTo>
                <a:lnTo>
                  <a:pt x="9375" y="6495"/>
                </a:lnTo>
                <a:lnTo>
                  <a:pt x="9346" y="6493"/>
                </a:lnTo>
                <a:lnTo>
                  <a:pt x="9315" y="6490"/>
                </a:lnTo>
                <a:lnTo>
                  <a:pt x="9283" y="6488"/>
                </a:lnTo>
                <a:lnTo>
                  <a:pt x="9252" y="6481"/>
                </a:lnTo>
                <a:lnTo>
                  <a:pt x="9221" y="6472"/>
                </a:lnTo>
                <a:lnTo>
                  <a:pt x="9190" y="6465"/>
                </a:lnTo>
                <a:lnTo>
                  <a:pt x="9161" y="6456"/>
                </a:lnTo>
                <a:lnTo>
                  <a:pt x="9132" y="6442"/>
                </a:lnTo>
                <a:lnTo>
                  <a:pt x="9098" y="6429"/>
                </a:lnTo>
                <a:lnTo>
                  <a:pt x="9069" y="6413"/>
                </a:lnTo>
                <a:lnTo>
                  <a:pt x="9065" y="6408"/>
                </a:lnTo>
                <a:lnTo>
                  <a:pt x="7823" y="8725"/>
                </a:lnTo>
                <a:lnTo>
                  <a:pt x="7829" y="8729"/>
                </a:lnTo>
                <a:lnTo>
                  <a:pt x="7858" y="8748"/>
                </a:lnTo>
                <a:lnTo>
                  <a:pt x="7892" y="8766"/>
                </a:lnTo>
                <a:lnTo>
                  <a:pt x="7918" y="8786"/>
                </a:lnTo>
                <a:lnTo>
                  <a:pt x="7972" y="8832"/>
                </a:lnTo>
                <a:lnTo>
                  <a:pt x="7997" y="8855"/>
                </a:lnTo>
                <a:lnTo>
                  <a:pt x="8021" y="8880"/>
                </a:lnTo>
                <a:lnTo>
                  <a:pt x="8043" y="8905"/>
                </a:lnTo>
                <a:lnTo>
                  <a:pt x="8063" y="8930"/>
                </a:lnTo>
                <a:lnTo>
                  <a:pt x="8081" y="8957"/>
                </a:lnTo>
                <a:lnTo>
                  <a:pt x="8101" y="8985"/>
                </a:lnTo>
                <a:lnTo>
                  <a:pt x="8119" y="9012"/>
                </a:lnTo>
                <a:lnTo>
                  <a:pt x="8135" y="9042"/>
                </a:lnTo>
                <a:lnTo>
                  <a:pt x="8148" y="9071"/>
                </a:lnTo>
                <a:lnTo>
                  <a:pt x="8162" y="9103"/>
                </a:lnTo>
                <a:lnTo>
                  <a:pt x="8173" y="9133"/>
                </a:lnTo>
                <a:lnTo>
                  <a:pt x="8182" y="9163"/>
                </a:lnTo>
                <a:lnTo>
                  <a:pt x="8191" y="9192"/>
                </a:lnTo>
                <a:lnTo>
                  <a:pt x="8204" y="9256"/>
                </a:lnTo>
                <a:lnTo>
                  <a:pt x="8206" y="9288"/>
                </a:lnTo>
                <a:lnTo>
                  <a:pt x="8211" y="9318"/>
                </a:lnTo>
                <a:lnTo>
                  <a:pt x="8213" y="9350"/>
                </a:lnTo>
                <a:lnTo>
                  <a:pt x="8211" y="9384"/>
                </a:lnTo>
                <a:lnTo>
                  <a:pt x="8206" y="9414"/>
                </a:lnTo>
                <a:lnTo>
                  <a:pt x="8204" y="9445"/>
                </a:lnTo>
                <a:lnTo>
                  <a:pt x="8197" y="9475"/>
                </a:lnTo>
                <a:lnTo>
                  <a:pt x="8191" y="9507"/>
                </a:lnTo>
                <a:lnTo>
                  <a:pt x="8182" y="9539"/>
                </a:lnTo>
                <a:lnTo>
                  <a:pt x="8171" y="9569"/>
                </a:lnTo>
                <a:lnTo>
                  <a:pt x="8157" y="9598"/>
                </a:lnTo>
                <a:lnTo>
                  <a:pt x="8146" y="9628"/>
                </a:lnTo>
                <a:lnTo>
                  <a:pt x="8124" y="9664"/>
                </a:lnTo>
                <a:lnTo>
                  <a:pt x="8541" y="9879"/>
                </a:lnTo>
                <a:lnTo>
                  <a:pt x="8960" y="10091"/>
                </a:lnTo>
                <a:lnTo>
                  <a:pt x="9377" y="10301"/>
                </a:lnTo>
                <a:lnTo>
                  <a:pt x="9796" y="10508"/>
                </a:lnTo>
                <a:lnTo>
                  <a:pt x="10218" y="10709"/>
                </a:lnTo>
                <a:lnTo>
                  <a:pt x="10641" y="10907"/>
                </a:lnTo>
                <a:lnTo>
                  <a:pt x="11067" y="11103"/>
                </a:lnTo>
                <a:lnTo>
                  <a:pt x="11496" y="11297"/>
                </a:lnTo>
                <a:lnTo>
                  <a:pt x="11440" y="11238"/>
                </a:lnTo>
                <a:lnTo>
                  <a:pt x="11389" y="11178"/>
                </a:lnTo>
                <a:lnTo>
                  <a:pt x="11340" y="11117"/>
                </a:lnTo>
                <a:lnTo>
                  <a:pt x="11295" y="11053"/>
                </a:lnTo>
                <a:lnTo>
                  <a:pt x="11253" y="10989"/>
                </a:lnTo>
                <a:lnTo>
                  <a:pt x="11212" y="10923"/>
                </a:lnTo>
                <a:lnTo>
                  <a:pt x="11179" y="10855"/>
                </a:lnTo>
                <a:lnTo>
                  <a:pt x="11143" y="10786"/>
                </a:lnTo>
                <a:lnTo>
                  <a:pt x="11114" y="10716"/>
                </a:lnTo>
                <a:lnTo>
                  <a:pt x="11088" y="10645"/>
                </a:lnTo>
                <a:lnTo>
                  <a:pt x="11043" y="10499"/>
                </a:lnTo>
                <a:lnTo>
                  <a:pt x="11027" y="10428"/>
                </a:lnTo>
                <a:lnTo>
                  <a:pt x="11012" y="10353"/>
                </a:lnTo>
                <a:lnTo>
                  <a:pt x="11001" y="10278"/>
                </a:lnTo>
                <a:lnTo>
                  <a:pt x="10989" y="10202"/>
                </a:lnTo>
                <a:lnTo>
                  <a:pt x="10985" y="10127"/>
                </a:lnTo>
                <a:lnTo>
                  <a:pt x="10980" y="10052"/>
                </a:lnTo>
                <a:lnTo>
                  <a:pt x="10980" y="9897"/>
                </a:lnTo>
                <a:lnTo>
                  <a:pt x="10985" y="9822"/>
                </a:lnTo>
                <a:lnTo>
                  <a:pt x="10992" y="9744"/>
                </a:lnTo>
                <a:lnTo>
                  <a:pt x="11003" y="9669"/>
                </a:lnTo>
                <a:lnTo>
                  <a:pt x="11014" y="9591"/>
                </a:lnTo>
                <a:lnTo>
                  <a:pt x="11030" y="9516"/>
                </a:lnTo>
                <a:lnTo>
                  <a:pt x="11045" y="9441"/>
                </a:lnTo>
                <a:lnTo>
                  <a:pt x="11065" y="9366"/>
                </a:lnTo>
                <a:lnTo>
                  <a:pt x="11088" y="9290"/>
                </a:lnTo>
                <a:lnTo>
                  <a:pt x="11112" y="9215"/>
                </a:lnTo>
                <a:lnTo>
                  <a:pt x="11166" y="9069"/>
                </a:lnTo>
                <a:lnTo>
                  <a:pt x="11197" y="8996"/>
                </a:lnTo>
                <a:lnTo>
                  <a:pt x="11235" y="8916"/>
                </a:lnTo>
                <a:lnTo>
                  <a:pt x="11277" y="8839"/>
                </a:lnTo>
                <a:lnTo>
                  <a:pt x="11317" y="8764"/>
                </a:lnTo>
                <a:lnTo>
                  <a:pt x="11360" y="8691"/>
                </a:lnTo>
                <a:lnTo>
                  <a:pt x="11406" y="8620"/>
                </a:lnTo>
                <a:lnTo>
                  <a:pt x="11453" y="8552"/>
                </a:lnTo>
                <a:lnTo>
                  <a:pt x="11502" y="8483"/>
                </a:lnTo>
                <a:lnTo>
                  <a:pt x="11551" y="8419"/>
                </a:lnTo>
                <a:lnTo>
                  <a:pt x="11603" y="8355"/>
                </a:lnTo>
                <a:lnTo>
                  <a:pt x="11656" y="8296"/>
                </a:lnTo>
                <a:lnTo>
                  <a:pt x="11710" y="8239"/>
                </a:lnTo>
                <a:lnTo>
                  <a:pt x="11763" y="8184"/>
                </a:lnTo>
                <a:lnTo>
                  <a:pt x="11823" y="8130"/>
                </a:lnTo>
                <a:lnTo>
                  <a:pt x="11879" y="8077"/>
                </a:lnTo>
                <a:lnTo>
                  <a:pt x="11937" y="8032"/>
                </a:lnTo>
                <a:lnTo>
                  <a:pt x="11997" y="7986"/>
                </a:lnTo>
                <a:lnTo>
                  <a:pt x="12058" y="7943"/>
                </a:lnTo>
                <a:lnTo>
                  <a:pt x="12118" y="7904"/>
                </a:lnTo>
                <a:lnTo>
                  <a:pt x="12180" y="7865"/>
                </a:lnTo>
                <a:lnTo>
                  <a:pt x="12305" y="7797"/>
                </a:lnTo>
                <a:lnTo>
                  <a:pt x="12368" y="7769"/>
                </a:lnTo>
                <a:lnTo>
                  <a:pt x="12432" y="7742"/>
                </a:lnTo>
                <a:lnTo>
                  <a:pt x="12497" y="7719"/>
                </a:lnTo>
                <a:lnTo>
                  <a:pt x="12562" y="7701"/>
                </a:lnTo>
                <a:lnTo>
                  <a:pt x="12626" y="7683"/>
                </a:lnTo>
                <a:lnTo>
                  <a:pt x="12689" y="7667"/>
                </a:lnTo>
                <a:lnTo>
                  <a:pt x="12753" y="7658"/>
                </a:lnTo>
                <a:lnTo>
                  <a:pt x="12820" y="7651"/>
                </a:lnTo>
                <a:lnTo>
                  <a:pt x="12883" y="7644"/>
                </a:lnTo>
                <a:lnTo>
                  <a:pt x="12947" y="7642"/>
                </a:lnTo>
                <a:lnTo>
                  <a:pt x="13008" y="7644"/>
                </a:lnTo>
                <a:lnTo>
                  <a:pt x="12617" y="7473"/>
                </a:lnTo>
                <a:lnTo>
                  <a:pt x="12229" y="7297"/>
                </a:lnTo>
                <a:lnTo>
                  <a:pt x="11841" y="7117"/>
                </a:lnTo>
                <a:lnTo>
                  <a:pt x="11458" y="6933"/>
                </a:lnTo>
                <a:lnTo>
                  <a:pt x="11072" y="6743"/>
                </a:lnTo>
                <a:lnTo>
                  <a:pt x="10691" y="6550"/>
                </a:lnTo>
                <a:lnTo>
                  <a:pt x="10311" y="6356"/>
                </a:lnTo>
                <a:lnTo>
                  <a:pt x="9935" y="6155"/>
                </a:lnTo>
                <a:close/>
                <a:moveTo>
                  <a:pt x="9118" y="4967"/>
                </a:moveTo>
                <a:lnTo>
                  <a:pt x="9395" y="5122"/>
                </a:lnTo>
                <a:lnTo>
                  <a:pt x="9671" y="5273"/>
                </a:lnTo>
                <a:lnTo>
                  <a:pt x="9948" y="5423"/>
                </a:lnTo>
                <a:lnTo>
                  <a:pt x="10224" y="5571"/>
                </a:lnTo>
                <a:lnTo>
                  <a:pt x="10505" y="5717"/>
                </a:lnTo>
                <a:lnTo>
                  <a:pt x="10784" y="5859"/>
                </a:lnTo>
                <a:lnTo>
                  <a:pt x="11063" y="6002"/>
                </a:lnTo>
                <a:lnTo>
                  <a:pt x="11342" y="6139"/>
                </a:lnTo>
                <a:lnTo>
                  <a:pt x="11625" y="6278"/>
                </a:lnTo>
                <a:lnTo>
                  <a:pt x="11906" y="6413"/>
                </a:lnTo>
                <a:lnTo>
                  <a:pt x="12187" y="6545"/>
                </a:lnTo>
                <a:lnTo>
                  <a:pt x="12472" y="6675"/>
                </a:lnTo>
                <a:lnTo>
                  <a:pt x="12756" y="6803"/>
                </a:lnTo>
                <a:lnTo>
                  <a:pt x="13039" y="6928"/>
                </a:lnTo>
                <a:lnTo>
                  <a:pt x="13327" y="7053"/>
                </a:lnTo>
                <a:lnTo>
                  <a:pt x="13612" y="7174"/>
                </a:lnTo>
                <a:lnTo>
                  <a:pt x="13900" y="7295"/>
                </a:lnTo>
                <a:lnTo>
                  <a:pt x="14187" y="7411"/>
                </a:lnTo>
                <a:lnTo>
                  <a:pt x="14477" y="7530"/>
                </a:lnTo>
                <a:lnTo>
                  <a:pt x="14767" y="7642"/>
                </a:lnTo>
                <a:lnTo>
                  <a:pt x="15057" y="7756"/>
                </a:lnTo>
                <a:lnTo>
                  <a:pt x="15641" y="7970"/>
                </a:lnTo>
                <a:lnTo>
                  <a:pt x="15936" y="8075"/>
                </a:lnTo>
                <a:lnTo>
                  <a:pt x="16230" y="8180"/>
                </a:lnTo>
                <a:lnTo>
                  <a:pt x="16525" y="8280"/>
                </a:lnTo>
                <a:lnTo>
                  <a:pt x="16821" y="8381"/>
                </a:lnTo>
                <a:lnTo>
                  <a:pt x="17120" y="8479"/>
                </a:lnTo>
                <a:lnTo>
                  <a:pt x="17419" y="8574"/>
                </a:lnTo>
                <a:lnTo>
                  <a:pt x="17718" y="8666"/>
                </a:lnTo>
                <a:lnTo>
                  <a:pt x="18019" y="8759"/>
                </a:lnTo>
                <a:lnTo>
                  <a:pt x="18320" y="8850"/>
                </a:lnTo>
                <a:lnTo>
                  <a:pt x="16975" y="13910"/>
                </a:lnTo>
                <a:lnTo>
                  <a:pt x="16634" y="13810"/>
                </a:lnTo>
                <a:lnTo>
                  <a:pt x="16295" y="13707"/>
                </a:lnTo>
                <a:lnTo>
                  <a:pt x="15956" y="13602"/>
                </a:lnTo>
                <a:lnTo>
                  <a:pt x="15619" y="13495"/>
                </a:lnTo>
                <a:lnTo>
                  <a:pt x="15282" y="13386"/>
                </a:lnTo>
                <a:lnTo>
                  <a:pt x="14948" y="13272"/>
                </a:lnTo>
                <a:lnTo>
                  <a:pt x="14616" y="13160"/>
                </a:lnTo>
                <a:lnTo>
                  <a:pt x="14281" y="13041"/>
                </a:lnTo>
                <a:lnTo>
                  <a:pt x="13949" y="12923"/>
                </a:lnTo>
                <a:lnTo>
                  <a:pt x="13619" y="12802"/>
                </a:lnTo>
                <a:lnTo>
                  <a:pt x="13289" y="12679"/>
                </a:lnTo>
                <a:lnTo>
                  <a:pt x="12961" y="12553"/>
                </a:lnTo>
                <a:lnTo>
                  <a:pt x="12633" y="12423"/>
                </a:lnTo>
                <a:lnTo>
                  <a:pt x="12307" y="12293"/>
                </a:lnTo>
                <a:lnTo>
                  <a:pt x="11982" y="12161"/>
                </a:lnTo>
                <a:lnTo>
                  <a:pt x="11656" y="12024"/>
                </a:lnTo>
                <a:lnTo>
                  <a:pt x="11333" y="11888"/>
                </a:lnTo>
                <a:lnTo>
                  <a:pt x="11009" y="11746"/>
                </a:lnTo>
                <a:lnTo>
                  <a:pt x="10688" y="11605"/>
                </a:lnTo>
                <a:lnTo>
                  <a:pt x="10367" y="11459"/>
                </a:lnTo>
                <a:lnTo>
                  <a:pt x="10048" y="11311"/>
                </a:lnTo>
                <a:lnTo>
                  <a:pt x="9727" y="11160"/>
                </a:lnTo>
                <a:lnTo>
                  <a:pt x="9410" y="11010"/>
                </a:lnTo>
                <a:lnTo>
                  <a:pt x="9094" y="10855"/>
                </a:lnTo>
                <a:lnTo>
                  <a:pt x="8777" y="10697"/>
                </a:lnTo>
                <a:lnTo>
                  <a:pt x="8463" y="10538"/>
                </a:lnTo>
                <a:lnTo>
                  <a:pt x="8146" y="10378"/>
                </a:lnTo>
                <a:lnTo>
                  <a:pt x="7832" y="10212"/>
                </a:lnTo>
                <a:lnTo>
                  <a:pt x="7519" y="10043"/>
                </a:lnTo>
                <a:lnTo>
                  <a:pt x="7207" y="9876"/>
                </a:lnTo>
                <a:lnTo>
                  <a:pt x="6895" y="9703"/>
                </a:lnTo>
                <a:lnTo>
                  <a:pt x="6583" y="9528"/>
                </a:lnTo>
                <a:lnTo>
                  <a:pt x="9118" y="4967"/>
                </a:lnTo>
                <a:close/>
                <a:moveTo>
                  <a:pt x="16427" y="2339"/>
                </a:moveTo>
                <a:lnTo>
                  <a:pt x="16210" y="2421"/>
                </a:lnTo>
                <a:lnTo>
                  <a:pt x="16257" y="2548"/>
                </a:lnTo>
                <a:lnTo>
                  <a:pt x="16202" y="2576"/>
                </a:lnTo>
                <a:lnTo>
                  <a:pt x="16150" y="2608"/>
                </a:lnTo>
                <a:lnTo>
                  <a:pt x="16103" y="2639"/>
                </a:lnTo>
                <a:lnTo>
                  <a:pt x="16061" y="2671"/>
                </a:lnTo>
                <a:lnTo>
                  <a:pt x="16025" y="2703"/>
                </a:lnTo>
                <a:lnTo>
                  <a:pt x="15992" y="2740"/>
                </a:lnTo>
                <a:lnTo>
                  <a:pt x="15965" y="2774"/>
                </a:lnTo>
                <a:lnTo>
                  <a:pt x="15941" y="2810"/>
                </a:lnTo>
                <a:lnTo>
                  <a:pt x="15921" y="2847"/>
                </a:lnTo>
                <a:lnTo>
                  <a:pt x="15905" y="2886"/>
                </a:lnTo>
                <a:lnTo>
                  <a:pt x="15896" y="2924"/>
                </a:lnTo>
                <a:lnTo>
                  <a:pt x="15892" y="2965"/>
                </a:lnTo>
                <a:lnTo>
                  <a:pt x="15887" y="3004"/>
                </a:lnTo>
                <a:lnTo>
                  <a:pt x="15894" y="3047"/>
                </a:lnTo>
                <a:lnTo>
                  <a:pt x="15901" y="3093"/>
                </a:lnTo>
                <a:lnTo>
                  <a:pt x="15916" y="3134"/>
                </a:lnTo>
                <a:lnTo>
                  <a:pt x="15925" y="3161"/>
                </a:lnTo>
                <a:lnTo>
                  <a:pt x="15934" y="3187"/>
                </a:lnTo>
                <a:lnTo>
                  <a:pt x="15947" y="3212"/>
                </a:lnTo>
                <a:lnTo>
                  <a:pt x="15961" y="3234"/>
                </a:lnTo>
                <a:lnTo>
                  <a:pt x="15976" y="3255"/>
                </a:lnTo>
                <a:lnTo>
                  <a:pt x="15992" y="3275"/>
                </a:lnTo>
                <a:lnTo>
                  <a:pt x="16008" y="3289"/>
                </a:lnTo>
                <a:lnTo>
                  <a:pt x="16025" y="3307"/>
                </a:lnTo>
                <a:lnTo>
                  <a:pt x="16061" y="3332"/>
                </a:lnTo>
                <a:lnTo>
                  <a:pt x="16099" y="3355"/>
                </a:lnTo>
                <a:lnTo>
                  <a:pt x="16139" y="3371"/>
                </a:lnTo>
                <a:lnTo>
                  <a:pt x="16177" y="3383"/>
                </a:lnTo>
                <a:lnTo>
                  <a:pt x="16226" y="3389"/>
                </a:lnTo>
                <a:lnTo>
                  <a:pt x="16293" y="3396"/>
                </a:lnTo>
                <a:lnTo>
                  <a:pt x="16373" y="3403"/>
                </a:lnTo>
                <a:lnTo>
                  <a:pt x="16471" y="3408"/>
                </a:lnTo>
                <a:lnTo>
                  <a:pt x="16583" y="3410"/>
                </a:lnTo>
                <a:lnTo>
                  <a:pt x="16672" y="3417"/>
                </a:lnTo>
                <a:lnTo>
                  <a:pt x="16739" y="3424"/>
                </a:lnTo>
                <a:lnTo>
                  <a:pt x="16777" y="3430"/>
                </a:lnTo>
                <a:lnTo>
                  <a:pt x="16792" y="3433"/>
                </a:lnTo>
                <a:lnTo>
                  <a:pt x="16804" y="3440"/>
                </a:lnTo>
                <a:lnTo>
                  <a:pt x="16817" y="3449"/>
                </a:lnTo>
                <a:lnTo>
                  <a:pt x="16839" y="3471"/>
                </a:lnTo>
                <a:lnTo>
                  <a:pt x="16846" y="3485"/>
                </a:lnTo>
                <a:lnTo>
                  <a:pt x="16864" y="3522"/>
                </a:lnTo>
                <a:lnTo>
                  <a:pt x="16870" y="3542"/>
                </a:lnTo>
                <a:lnTo>
                  <a:pt x="16873" y="3563"/>
                </a:lnTo>
                <a:lnTo>
                  <a:pt x="16873" y="3583"/>
                </a:lnTo>
                <a:lnTo>
                  <a:pt x="16868" y="3601"/>
                </a:lnTo>
                <a:lnTo>
                  <a:pt x="16846" y="3629"/>
                </a:lnTo>
                <a:lnTo>
                  <a:pt x="16828" y="3640"/>
                </a:lnTo>
                <a:lnTo>
                  <a:pt x="16808" y="3651"/>
                </a:lnTo>
                <a:lnTo>
                  <a:pt x="16781" y="3658"/>
                </a:lnTo>
                <a:lnTo>
                  <a:pt x="16759" y="3661"/>
                </a:lnTo>
                <a:lnTo>
                  <a:pt x="16743" y="3658"/>
                </a:lnTo>
                <a:lnTo>
                  <a:pt x="16732" y="3656"/>
                </a:lnTo>
                <a:lnTo>
                  <a:pt x="16726" y="3651"/>
                </a:lnTo>
                <a:lnTo>
                  <a:pt x="16714" y="3636"/>
                </a:lnTo>
                <a:lnTo>
                  <a:pt x="16699" y="3613"/>
                </a:lnTo>
                <a:lnTo>
                  <a:pt x="16683" y="3581"/>
                </a:lnTo>
                <a:lnTo>
                  <a:pt x="16668" y="3540"/>
                </a:lnTo>
                <a:lnTo>
                  <a:pt x="16647" y="3485"/>
                </a:lnTo>
                <a:lnTo>
                  <a:pt x="16404" y="3579"/>
                </a:lnTo>
                <a:lnTo>
                  <a:pt x="16159" y="3665"/>
                </a:lnTo>
                <a:lnTo>
                  <a:pt x="16170" y="3706"/>
                </a:lnTo>
                <a:lnTo>
                  <a:pt x="16177" y="3731"/>
                </a:lnTo>
                <a:lnTo>
                  <a:pt x="16193" y="3768"/>
                </a:lnTo>
                <a:lnTo>
                  <a:pt x="16208" y="3797"/>
                </a:lnTo>
                <a:lnTo>
                  <a:pt x="16228" y="3829"/>
                </a:lnTo>
                <a:lnTo>
                  <a:pt x="16253" y="3854"/>
                </a:lnTo>
                <a:lnTo>
                  <a:pt x="16277" y="3875"/>
                </a:lnTo>
                <a:lnTo>
                  <a:pt x="16306" y="3895"/>
                </a:lnTo>
                <a:lnTo>
                  <a:pt x="16340" y="3911"/>
                </a:lnTo>
                <a:lnTo>
                  <a:pt x="16373" y="3923"/>
                </a:lnTo>
                <a:lnTo>
                  <a:pt x="16409" y="3934"/>
                </a:lnTo>
                <a:lnTo>
                  <a:pt x="16449" y="3939"/>
                </a:lnTo>
                <a:lnTo>
                  <a:pt x="16494" y="3941"/>
                </a:lnTo>
                <a:lnTo>
                  <a:pt x="16538" y="3939"/>
                </a:lnTo>
                <a:lnTo>
                  <a:pt x="16587" y="3934"/>
                </a:lnTo>
                <a:lnTo>
                  <a:pt x="16639" y="3925"/>
                </a:lnTo>
                <a:lnTo>
                  <a:pt x="16694" y="3916"/>
                </a:lnTo>
                <a:lnTo>
                  <a:pt x="16750" y="3900"/>
                </a:lnTo>
                <a:lnTo>
                  <a:pt x="16790" y="4007"/>
                </a:lnTo>
                <a:lnTo>
                  <a:pt x="17018" y="3918"/>
                </a:lnTo>
                <a:lnTo>
                  <a:pt x="16975" y="3813"/>
                </a:lnTo>
                <a:lnTo>
                  <a:pt x="17033" y="3784"/>
                </a:lnTo>
                <a:lnTo>
                  <a:pt x="17089" y="3754"/>
                </a:lnTo>
                <a:lnTo>
                  <a:pt x="17138" y="3722"/>
                </a:lnTo>
                <a:lnTo>
                  <a:pt x="17218" y="3658"/>
                </a:lnTo>
                <a:lnTo>
                  <a:pt x="17254" y="3629"/>
                </a:lnTo>
                <a:lnTo>
                  <a:pt x="17285" y="3592"/>
                </a:lnTo>
                <a:lnTo>
                  <a:pt x="17310" y="3560"/>
                </a:lnTo>
                <a:lnTo>
                  <a:pt x="17327" y="3528"/>
                </a:lnTo>
                <a:lnTo>
                  <a:pt x="17343" y="3492"/>
                </a:lnTo>
                <a:lnTo>
                  <a:pt x="17354" y="3458"/>
                </a:lnTo>
                <a:lnTo>
                  <a:pt x="17363" y="3424"/>
                </a:lnTo>
                <a:lnTo>
                  <a:pt x="17363" y="3387"/>
                </a:lnTo>
                <a:lnTo>
                  <a:pt x="17361" y="3351"/>
                </a:lnTo>
                <a:lnTo>
                  <a:pt x="17352" y="3314"/>
                </a:lnTo>
                <a:lnTo>
                  <a:pt x="17341" y="3278"/>
                </a:lnTo>
                <a:lnTo>
                  <a:pt x="17327" y="3253"/>
                </a:lnTo>
                <a:lnTo>
                  <a:pt x="17316" y="3230"/>
                </a:lnTo>
                <a:lnTo>
                  <a:pt x="17303" y="3207"/>
                </a:lnTo>
                <a:lnTo>
                  <a:pt x="17287" y="3187"/>
                </a:lnTo>
                <a:lnTo>
                  <a:pt x="17272" y="3168"/>
                </a:lnTo>
                <a:lnTo>
                  <a:pt x="17232" y="3132"/>
                </a:lnTo>
                <a:lnTo>
                  <a:pt x="17212" y="3118"/>
                </a:lnTo>
                <a:lnTo>
                  <a:pt x="17167" y="3093"/>
                </a:lnTo>
                <a:lnTo>
                  <a:pt x="17120" y="3073"/>
                </a:lnTo>
                <a:lnTo>
                  <a:pt x="17073" y="3057"/>
                </a:lnTo>
                <a:lnTo>
                  <a:pt x="17027" y="3047"/>
                </a:lnTo>
                <a:lnTo>
                  <a:pt x="16969" y="3043"/>
                </a:lnTo>
                <a:lnTo>
                  <a:pt x="16890" y="3034"/>
                </a:lnTo>
                <a:lnTo>
                  <a:pt x="16676" y="3025"/>
                </a:lnTo>
                <a:lnTo>
                  <a:pt x="16605" y="3020"/>
                </a:lnTo>
                <a:lnTo>
                  <a:pt x="16576" y="3016"/>
                </a:lnTo>
                <a:lnTo>
                  <a:pt x="16552" y="3009"/>
                </a:lnTo>
                <a:lnTo>
                  <a:pt x="16529" y="3004"/>
                </a:lnTo>
                <a:lnTo>
                  <a:pt x="16509" y="2997"/>
                </a:lnTo>
                <a:lnTo>
                  <a:pt x="16496" y="2990"/>
                </a:lnTo>
                <a:lnTo>
                  <a:pt x="16482" y="2979"/>
                </a:lnTo>
                <a:lnTo>
                  <a:pt x="16465" y="2954"/>
                </a:lnTo>
                <a:lnTo>
                  <a:pt x="16445" y="2922"/>
                </a:lnTo>
                <a:lnTo>
                  <a:pt x="16422" y="2879"/>
                </a:lnTo>
                <a:lnTo>
                  <a:pt x="16402" y="2826"/>
                </a:lnTo>
                <a:lnTo>
                  <a:pt x="16396" y="2804"/>
                </a:lnTo>
                <a:lnTo>
                  <a:pt x="16393" y="2788"/>
                </a:lnTo>
                <a:lnTo>
                  <a:pt x="16396" y="2767"/>
                </a:lnTo>
                <a:lnTo>
                  <a:pt x="16400" y="2751"/>
                </a:lnTo>
                <a:lnTo>
                  <a:pt x="16409" y="2737"/>
                </a:lnTo>
                <a:lnTo>
                  <a:pt x="16425" y="2722"/>
                </a:lnTo>
                <a:lnTo>
                  <a:pt x="16442" y="2712"/>
                </a:lnTo>
                <a:lnTo>
                  <a:pt x="16465" y="2701"/>
                </a:lnTo>
                <a:lnTo>
                  <a:pt x="16491" y="2692"/>
                </a:lnTo>
                <a:lnTo>
                  <a:pt x="16523" y="2692"/>
                </a:lnTo>
                <a:lnTo>
                  <a:pt x="16532" y="2694"/>
                </a:lnTo>
                <a:lnTo>
                  <a:pt x="16540" y="2699"/>
                </a:lnTo>
                <a:lnTo>
                  <a:pt x="16547" y="2708"/>
                </a:lnTo>
                <a:lnTo>
                  <a:pt x="16563" y="2726"/>
                </a:lnTo>
                <a:lnTo>
                  <a:pt x="16578" y="2760"/>
                </a:lnTo>
                <a:lnTo>
                  <a:pt x="16601" y="2808"/>
                </a:lnTo>
                <a:lnTo>
                  <a:pt x="16623" y="2867"/>
                </a:lnTo>
                <a:lnTo>
                  <a:pt x="16654" y="2949"/>
                </a:lnTo>
                <a:lnTo>
                  <a:pt x="16893" y="2854"/>
                </a:lnTo>
                <a:lnTo>
                  <a:pt x="17127" y="2760"/>
                </a:lnTo>
                <a:lnTo>
                  <a:pt x="17102" y="2694"/>
                </a:lnTo>
                <a:lnTo>
                  <a:pt x="17078" y="2642"/>
                </a:lnTo>
                <a:lnTo>
                  <a:pt x="17053" y="2596"/>
                </a:lnTo>
                <a:lnTo>
                  <a:pt x="17024" y="2555"/>
                </a:lnTo>
                <a:lnTo>
                  <a:pt x="17011" y="2537"/>
                </a:lnTo>
                <a:lnTo>
                  <a:pt x="16993" y="2521"/>
                </a:lnTo>
                <a:lnTo>
                  <a:pt x="16977" y="2507"/>
                </a:lnTo>
                <a:lnTo>
                  <a:pt x="16957" y="2491"/>
                </a:lnTo>
                <a:lnTo>
                  <a:pt x="16942" y="2480"/>
                </a:lnTo>
                <a:lnTo>
                  <a:pt x="16922" y="2469"/>
                </a:lnTo>
                <a:lnTo>
                  <a:pt x="16904" y="2462"/>
                </a:lnTo>
                <a:lnTo>
                  <a:pt x="16882" y="2453"/>
                </a:lnTo>
                <a:lnTo>
                  <a:pt x="16864" y="2446"/>
                </a:lnTo>
                <a:lnTo>
                  <a:pt x="16841" y="2441"/>
                </a:lnTo>
                <a:lnTo>
                  <a:pt x="16797" y="2434"/>
                </a:lnTo>
                <a:lnTo>
                  <a:pt x="16752" y="2432"/>
                </a:lnTo>
                <a:lnTo>
                  <a:pt x="16708" y="2430"/>
                </a:lnTo>
                <a:lnTo>
                  <a:pt x="16663" y="2432"/>
                </a:lnTo>
                <a:lnTo>
                  <a:pt x="16616" y="2437"/>
                </a:lnTo>
                <a:lnTo>
                  <a:pt x="16569" y="2443"/>
                </a:lnTo>
                <a:lnTo>
                  <a:pt x="16523" y="2457"/>
                </a:lnTo>
                <a:lnTo>
                  <a:pt x="16476" y="2469"/>
                </a:lnTo>
                <a:lnTo>
                  <a:pt x="16427" y="2339"/>
                </a:lnTo>
                <a:close/>
                <a:moveTo>
                  <a:pt x="15880" y="1974"/>
                </a:moveTo>
                <a:lnTo>
                  <a:pt x="15602" y="2076"/>
                </a:lnTo>
                <a:lnTo>
                  <a:pt x="15321" y="2177"/>
                </a:lnTo>
                <a:lnTo>
                  <a:pt x="15038" y="2275"/>
                </a:lnTo>
                <a:lnTo>
                  <a:pt x="14476" y="2457"/>
                </a:lnTo>
                <a:lnTo>
                  <a:pt x="14190" y="2544"/>
                </a:lnTo>
                <a:lnTo>
                  <a:pt x="13905" y="2630"/>
                </a:lnTo>
                <a:lnTo>
                  <a:pt x="13617" y="2712"/>
                </a:lnTo>
                <a:lnTo>
                  <a:pt x="13620" y="2715"/>
                </a:lnTo>
                <a:lnTo>
                  <a:pt x="13631" y="2760"/>
                </a:lnTo>
                <a:lnTo>
                  <a:pt x="13635" y="2804"/>
                </a:lnTo>
                <a:lnTo>
                  <a:pt x="13635" y="2849"/>
                </a:lnTo>
                <a:lnTo>
                  <a:pt x="13631" y="2892"/>
                </a:lnTo>
                <a:lnTo>
                  <a:pt x="13624" y="2936"/>
                </a:lnTo>
                <a:lnTo>
                  <a:pt x="13611" y="2977"/>
                </a:lnTo>
                <a:lnTo>
                  <a:pt x="13593" y="3018"/>
                </a:lnTo>
                <a:lnTo>
                  <a:pt x="13575" y="3054"/>
                </a:lnTo>
                <a:lnTo>
                  <a:pt x="13553" y="3093"/>
                </a:lnTo>
                <a:lnTo>
                  <a:pt x="13526" y="3125"/>
                </a:lnTo>
                <a:lnTo>
                  <a:pt x="13493" y="3157"/>
                </a:lnTo>
                <a:lnTo>
                  <a:pt x="13461" y="3184"/>
                </a:lnTo>
                <a:lnTo>
                  <a:pt x="13426" y="3209"/>
                </a:lnTo>
                <a:lnTo>
                  <a:pt x="13386" y="3232"/>
                </a:lnTo>
                <a:lnTo>
                  <a:pt x="13343" y="3250"/>
                </a:lnTo>
                <a:lnTo>
                  <a:pt x="13294" y="3264"/>
                </a:lnTo>
                <a:lnTo>
                  <a:pt x="13740" y="5051"/>
                </a:lnTo>
                <a:lnTo>
                  <a:pt x="13745" y="5046"/>
                </a:lnTo>
                <a:lnTo>
                  <a:pt x="13794" y="5037"/>
                </a:lnTo>
                <a:lnTo>
                  <a:pt x="13840" y="5033"/>
                </a:lnTo>
                <a:lnTo>
                  <a:pt x="13889" y="5030"/>
                </a:lnTo>
                <a:lnTo>
                  <a:pt x="13936" y="5033"/>
                </a:lnTo>
                <a:lnTo>
                  <a:pt x="13981" y="5040"/>
                </a:lnTo>
                <a:lnTo>
                  <a:pt x="14025" y="5053"/>
                </a:lnTo>
                <a:lnTo>
                  <a:pt x="14066" y="5067"/>
                </a:lnTo>
                <a:lnTo>
                  <a:pt x="14108" y="5085"/>
                </a:lnTo>
                <a:lnTo>
                  <a:pt x="14146" y="5108"/>
                </a:lnTo>
                <a:lnTo>
                  <a:pt x="14182" y="5133"/>
                </a:lnTo>
                <a:lnTo>
                  <a:pt x="14213" y="5163"/>
                </a:lnTo>
                <a:lnTo>
                  <a:pt x="14242" y="5195"/>
                </a:lnTo>
                <a:lnTo>
                  <a:pt x="14271" y="5231"/>
                </a:lnTo>
                <a:lnTo>
                  <a:pt x="14291" y="5268"/>
                </a:lnTo>
                <a:lnTo>
                  <a:pt x="14311" y="5311"/>
                </a:lnTo>
                <a:lnTo>
                  <a:pt x="14326" y="5352"/>
                </a:lnTo>
                <a:lnTo>
                  <a:pt x="14331" y="5379"/>
                </a:lnTo>
                <a:lnTo>
                  <a:pt x="14645" y="5288"/>
                </a:lnTo>
                <a:lnTo>
                  <a:pt x="14955" y="5192"/>
                </a:lnTo>
                <a:lnTo>
                  <a:pt x="15267" y="5094"/>
                </a:lnTo>
                <a:lnTo>
                  <a:pt x="15577" y="4994"/>
                </a:lnTo>
                <a:lnTo>
                  <a:pt x="15885" y="4891"/>
                </a:lnTo>
                <a:lnTo>
                  <a:pt x="16195" y="4789"/>
                </a:lnTo>
                <a:lnTo>
                  <a:pt x="16503" y="4682"/>
                </a:lnTo>
                <a:lnTo>
                  <a:pt x="16808" y="4572"/>
                </a:lnTo>
                <a:lnTo>
                  <a:pt x="16754" y="4570"/>
                </a:lnTo>
                <a:lnTo>
                  <a:pt x="16699" y="4563"/>
                </a:lnTo>
                <a:lnTo>
                  <a:pt x="16647" y="4556"/>
                </a:lnTo>
                <a:lnTo>
                  <a:pt x="16594" y="4545"/>
                </a:lnTo>
                <a:lnTo>
                  <a:pt x="16543" y="4531"/>
                </a:lnTo>
                <a:lnTo>
                  <a:pt x="16491" y="4520"/>
                </a:lnTo>
                <a:lnTo>
                  <a:pt x="16442" y="4502"/>
                </a:lnTo>
                <a:lnTo>
                  <a:pt x="16393" y="4481"/>
                </a:lnTo>
                <a:lnTo>
                  <a:pt x="16346" y="4461"/>
                </a:lnTo>
                <a:lnTo>
                  <a:pt x="16253" y="4411"/>
                </a:lnTo>
                <a:lnTo>
                  <a:pt x="16208" y="4385"/>
                </a:lnTo>
                <a:lnTo>
                  <a:pt x="16166" y="4356"/>
                </a:lnTo>
                <a:lnTo>
                  <a:pt x="16124" y="4326"/>
                </a:lnTo>
                <a:lnTo>
                  <a:pt x="16081" y="4294"/>
                </a:lnTo>
                <a:lnTo>
                  <a:pt x="16043" y="4258"/>
                </a:lnTo>
                <a:lnTo>
                  <a:pt x="16003" y="4224"/>
                </a:lnTo>
                <a:lnTo>
                  <a:pt x="15967" y="4187"/>
                </a:lnTo>
                <a:lnTo>
                  <a:pt x="15930" y="4148"/>
                </a:lnTo>
                <a:lnTo>
                  <a:pt x="15896" y="4110"/>
                </a:lnTo>
                <a:lnTo>
                  <a:pt x="15860" y="4069"/>
                </a:lnTo>
                <a:lnTo>
                  <a:pt x="15829" y="4025"/>
                </a:lnTo>
                <a:lnTo>
                  <a:pt x="15800" y="3982"/>
                </a:lnTo>
                <a:lnTo>
                  <a:pt x="15771" y="3936"/>
                </a:lnTo>
                <a:lnTo>
                  <a:pt x="15742" y="3891"/>
                </a:lnTo>
                <a:lnTo>
                  <a:pt x="15716" y="3843"/>
                </a:lnTo>
                <a:lnTo>
                  <a:pt x="15666" y="3747"/>
                </a:lnTo>
                <a:lnTo>
                  <a:pt x="15644" y="3697"/>
                </a:lnTo>
                <a:lnTo>
                  <a:pt x="15624" y="3649"/>
                </a:lnTo>
                <a:lnTo>
                  <a:pt x="15604" y="3595"/>
                </a:lnTo>
                <a:lnTo>
                  <a:pt x="15586" y="3544"/>
                </a:lnTo>
                <a:lnTo>
                  <a:pt x="15571" y="3485"/>
                </a:lnTo>
                <a:lnTo>
                  <a:pt x="15553" y="3428"/>
                </a:lnTo>
                <a:lnTo>
                  <a:pt x="15537" y="3369"/>
                </a:lnTo>
                <a:lnTo>
                  <a:pt x="15528" y="3310"/>
                </a:lnTo>
                <a:lnTo>
                  <a:pt x="15517" y="3253"/>
                </a:lnTo>
                <a:lnTo>
                  <a:pt x="15508" y="3193"/>
                </a:lnTo>
                <a:lnTo>
                  <a:pt x="15501" y="3134"/>
                </a:lnTo>
                <a:lnTo>
                  <a:pt x="15497" y="3079"/>
                </a:lnTo>
                <a:lnTo>
                  <a:pt x="15495" y="3022"/>
                </a:lnTo>
                <a:lnTo>
                  <a:pt x="15495" y="2911"/>
                </a:lnTo>
                <a:lnTo>
                  <a:pt x="15497" y="2854"/>
                </a:lnTo>
                <a:lnTo>
                  <a:pt x="15501" y="2799"/>
                </a:lnTo>
                <a:lnTo>
                  <a:pt x="15506" y="2744"/>
                </a:lnTo>
                <a:lnTo>
                  <a:pt x="15513" y="2692"/>
                </a:lnTo>
                <a:lnTo>
                  <a:pt x="15524" y="2639"/>
                </a:lnTo>
                <a:lnTo>
                  <a:pt x="15533" y="2589"/>
                </a:lnTo>
                <a:lnTo>
                  <a:pt x="15548" y="2539"/>
                </a:lnTo>
                <a:lnTo>
                  <a:pt x="15559" y="2489"/>
                </a:lnTo>
                <a:lnTo>
                  <a:pt x="15595" y="2393"/>
                </a:lnTo>
                <a:lnTo>
                  <a:pt x="15611" y="2350"/>
                </a:lnTo>
                <a:lnTo>
                  <a:pt x="15633" y="2304"/>
                </a:lnTo>
                <a:lnTo>
                  <a:pt x="15655" y="2261"/>
                </a:lnTo>
                <a:lnTo>
                  <a:pt x="15678" y="2222"/>
                </a:lnTo>
                <a:lnTo>
                  <a:pt x="15702" y="2181"/>
                </a:lnTo>
                <a:lnTo>
                  <a:pt x="15729" y="2140"/>
                </a:lnTo>
                <a:lnTo>
                  <a:pt x="15756" y="2104"/>
                </a:lnTo>
                <a:lnTo>
                  <a:pt x="15785" y="2070"/>
                </a:lnTo>
                <a:lnTo>
                  <a:pt x="15816" y="2035"/>
                </a:lnTo>
                <a:lnTo>
                  <a:pt x="15847" y="2004"/>
                </a:lnTo>
                <a:lnTo>
                  <a:pt x="15880" y="1974"/>
                </a:lnTo>
                <a:close/>
                <a:moveTo>
                  <a:pt x="18536" y="823"/>
                </a:moveTo>
                <a:lnTo>
                  <a:pt x="18268" y="953"/>
                </a:lnTo>
                <a:lnTo>
                  <a:pt x="18003" y="1080"/>
                </a:lnTo>
                <a:lnTo>
                  <a:pt x="17738" y="1203"/>
                </a:lnTo>
                <a:lnTo>
                  <a:pt x="17468" y="1324"/>
                </a:lnTo>
                <a:lnTo>
                  <a:pt x="17198" y="1443"/>
                </a:lnTo>
                <a:lnTo>
                  <a:pt x="16926" y="1557"/>
                </a:lnTo>
                <a:lnTo>
                  <a:pt x="16654" y="1673"/>
                </a:lnTo>
                <a:lnTo>
                  <a:pt x="16380" y="1780"/>
                </a:lnTo>
                <a:lnTo>
                  <a:pt x="16425" y="1782"/>
                </a:lnTo>
                <a:lnTo>
                  <a:pt x="16469" y="1785"/>
                </a:lnTo>
                <a:lnTo>
                  <a:pt x="16514" y="1789"/>
                </a:lnTo>
                <a:lnTo>
                  <a:pt x="16556" y="1796"/>
                </a:lnTo>
                <a:lnTo>
                  <a:pt x="16603" y="1805"/>
                </a:lnTo>
                <a:lnTo>
                  <a:pt x="16647" y="1817"/>
                </a:lnTo>
                <a:lnTo>
                  <a:pt x="16692" y="1830"/>
                </a:lnTo>
                <a:lnTo>
                  <a:pt x="16737" y="1846"/>
                </a:lnTo>
                <a:lnTo>
                  <a:pt x="16779" y="1862"/>
                </a:lnTo>
                <a:lnTo>
                  <a:pt x="16824" y="1883"/>
                </a:lnTo>
                <a:lnTo>
                  <a:pt x="16868" y="1903"/>
                </a:lnTo>
                <a:lnTo>
                  <a:pt x="16908" y="1928"/>
                </a:lnTo>
                <a:lnTo>
                  <a:pt x="16953" y="1953"/>
                </a:lnTo>
                <a:lnTo>
                  <a:pt x="16995" y="1981"/>
                </a:lnTo>
                <a:lnTo>
                  <a:pt x="17038" y="2010"/>
                </a:lnTo>
                <a:lnTo>
                  <a:pt x="17078" y="2040"/>
                </a:lnTo>
                <a:lnTo>
                  <a:pt x="17120" y="2074"/>
                </a:lnTo>
                <a:lnTo>
                  <a:pt x="17160" y="2108"/>
                </a:lnTo>
                <a:lnTo>
                  <a:pt x="17198" y="2147"/>
                </a:lnTo>
                <a:lnTo>
                  <a:pt x="17238" y="2184"/>
                </a:lnTo>
                <a:lnTo>
                  <a:pt x="17274" y="2225"/>
                </a:lnTo>
                <a:lnTo>
                  <a:pt x="17312" y="2266"/>
                </a:lnTo>
                <a:lnTo>
                  <a:pt x="17345" y="2309"/>
                </a:lnTo>
                <a:lnTo>
                  <a:pt x="17379" y="2355"/>
                </a:lnTo>
                <a:lnTo>
                  <a:pt x="17414" y="2400"/>
                </a:lnTo>
                <a:lnTo>
                  <a:pt x="17446" y="2446"/>
                </a:lnTo>
                <a:lnTo>
                  <a:pt x="17477" y="2496"/>
                </a:lnTo>
                <a:lnTo>
                  <a:pt x="17506" y="2546"/>
                </a:lnTo>
                <a:lnTo>
                  <a:pt x="17537" y="2598"/>
                </a:lnTo>
                <a:lnTo>
                  <a:pt x="17564" y="2655"/>
                </a:lnTo>
                <a:lnTo>
                  <a:pt x="17591" y="2708"/>
                </a:lnTo>
                <a:lnTo>
                  <a:pt x="17615" y="2765"/>
                </a:lnTo>
                <a:lnTo>
                  <a:pt x="17635" y="2815"/>
                </a:lnTo>
                <a:lnTo>
                  <a:pt x="17653" y="2867"/>
                </a:lnTo>
                <a:lnTo>
                  <a:pt x="17669" y="2918"/>
                </a:lnTo>
                <a:lnTo>
                  <a:pt x="17686" y="2970"/>
                </a:lnTo>
                <a:lnTo>
                  <a:pt x="17698" y="3022"/>
                </a:lnTo>
                <a:lnTo>
                  <a:pt x="17711" y="3075"/>
                </a:lnTo>
                <a:lnTo>
                  <a:pt x="17720" y="3130"/>
                </a:lnTo>
                <a:lnTo>
                  <a:pt x="17738" y="3234"/>
                </a:lnTo>
                <a:lnTo>
                  <a:pt x="17742" y="3289"/>
                </a:lnTo>
                <a:lnTo>
                  <a:pt x="17744" y="3344"/>
                </a:lnTo>
                <a:lnTo>
                  <a:pt x="17747" y="3398"/>
                </a:lnTo>
                <a:lnTo>
                  <a:pt x="17747" y="3451"/>
                </a:lnTo>
                <a:lnTo>
                  <a:pt x="17744" y="3503"/>
                </a:lnTo>
                <a:lnTo>
                  <a:pt x="17740" y="3556"/>
                </a:lnTo>
                <a:lnTo>
                  <a:pt x="17733" y="3608"/>
                </a:lnTo>
                <a:lnTo>
                  <a:pt x="17724" y="3661"/>
                </a:lnTo>
                <a:lnTo>
                  <a:pt x="17715" y="3713"/>
                </a:lnTo>
                <a:lnTo>
                  <a:pt x="17702" y="3763"/>
                </a:lnTo>
                <a:lnTo>
                  <a:pt x="17689" y="3816"/>
                </a:lnTo>
                <a:lnTo>
                  <a:pt x="17673" y="3866"/>
                </a:lnTo>
                <a:lnTo>
                  <a:pt x="17655" y="3916"/>
                </a:lnTo>
                <a:lnTo>
                  <a:pt x="17635" y="3964"/>
                </a:lnTo>
                <a:lnTo>
                  <a:pt x="17613" y="4012"/>
                </a:lnTo>
                <a:lnTo>
                  <a:pt x="17588" y="4059"/>
                </a:lnTo>
                <a:lnTo>
                  <a:pt x="17564" y="4105"/>
                </a:lnTo>
                <a:lnTo>
                  <a:pt x="17535" y="4151"/>
                </a:lnTo>
                <a:lnTo>
                  <a:pt x="17501" y="4196"/>
                </a:lnTo>
                <a:lnTo>
                  <a:pt x="17470" y="4240"/>
                </a:lnTo>
                <a:lnTo>
                  <a:pt x="17437" y="4281"/>
                </a:lnTo>
                <a:lnTo>
                  <a:pt x="17397" y="4322"/>
                </a:lnTo>
                <a:lnTo>
                  <a:pt x="17356" y="4363"/>
                </a:lnTo>
                <a:lnTo>
                  <a:pt x="17655" y="4237"/>
                </a:lnTo>
                <a:lnTo>
                  <a:pt x="17954" y="4112"/>
                </a:lnTo>
                <a:lnTo>
                  <a:pt x="18251" y="3984"/>
                </a:lnTo>
                <a:lnTo>
                  <a:pt x="18547" y="3854"/>
                </a:lnTo>
                <a:lnTo>
                  <a:pt x="18841" y="3720"/>
                </a:lnTo>
                <a:lnTo>
                  <a:pt x="19136" y="3585"/>
                </a:lnTo>
                <a:lnTo>
                  <a:pt x="19430" y="3449"/>
                </a:lnTo>
                <a:lnTo>
                  <a:pt x="19720" y="3307"/>
                </a:lnTo>
                <a:lnTo>
                  <a:pt x="19706" y="3282"/>
                </a:lnTo>
                <a:lnTo>
                  <a:pt x="19689" y="3241"/>
                </a:lnTo>
                <a:lnTo>
                  <a:pt x="19677" y="3198"/>
                </a:lnTo>
                <a:lnTo>
                  <a:pt x="19669" y="3155"/>
                </a:lnTo>
                <a:lnTo>
                  <a:pt x="19666" y="3109"/>
                </a:lnTo>
                <a:lnTo>
                  <a:pt x="19669" y="3066"/>
                </a:lnTo>
                <a:lnTo>
                  <a:pt x="19673" y="3022"/>
                </a:lnTo>
                <a:lnTo>
                  <a:pt x="19684" y="2977"/>
                </a:lnTo>
                <a:lnTo>
                  <a:pt x="19698" y="2938"/>
                </a:lnTo>
                <a:lnTo>
                  <a:pt x="19715" y="2895"/>
                </a:lnTo>
                <a:lnTo>
                  <a:pt x="19738" y="2854"/>
                </a:lnTo>
                <a:lnTo>
                  <a:pt x="19764" y="2817"/>
                </a:lnTo>
                <a:lnTo>
                  <a:pt x="19793" y="2783"/>
                </a:lnTo>
                <a:lnTo>
                  <a:pt x="19827" y="2747"/>
                </a:lnTo>
                <a:lnTo>
                  <a:pt x="19863" y="2717"/>
                </a:lnTo>
                <a:lnTo>
                  <a:pt x="19903" y="2687"/>
                </a:lnTo>
                <a:lnTo>
                  <a:pt x="19945" y="2665"/>
                </a:lnTo>
                <a:lnTo>
                  <a:pt x="19972" y="2651"/>
                </a:lnTo>
                <a:lnTo>
                  <a:pt x="19156" y="1007"/>
                </a:lnTo>
                <a:lnTo>
                  <a:pt x="19131" y="1019"/>
                </a:lnTo>
                <a:lnTo>
                  <a:pt x="19089" y="1039"/>
                </a:lnTo>
                <a:lnTo>
                  <a:pt x="19046" y="1055"/>
                </a:lnTo>
                <a:lnTo>
                  <a:pt x="19004" y="1064"/>
                </a:lnTo>
                <a:lnTo>
                  <a:pt x="18960" y="1069"/>
                </a:lnTo>
                <a:lnTo>
                  <a:pt x="18917" y="1071"/>
                </a:lnTo>
                <a:lnTo>
                  <a:pt x="18873" y="1067"/>
                </a:lnTo>
                <a:lnTo>
                  <a:pt x="18832" y="1060"/>
                </a:lnTo>
                <a:lnTo>
                  <a:pt x="18790" y="1051"/>
                </a:lnTo>
                <a:lnTo>
                  <a:pt x="18750" y="1035"/>
                </a:lnTo>
                <a:lnTo>
                  <a:pt x="18712" y="1014"/>
                </a:lnTo>
                <a:lnTo>
                  <a:pt x="18676" y="992"/>
                </a:lnTo>
                <a:lnTo>
                  <a:pt x="18643" y="964"/>
                </a:lnTo>
                <a:lnTo>
                  <a:pt x="18612" y="935"/>
                </a:lnTo>
                <a:lnTo>
                  <a:pt x="18583" y="903"/>
                </a:lnTo>
                <a:lnTo>
                  <a:pt x="18558" y="864"/>
                </a:lnTo>
                <a:lnTo>
                  <a:pt x="18536" y="825"/>
                </a:lnTo>
                <a:lnTo>
                  <a:pt x="18536" y="823"/>
                </a:lnTo>
                <a:close/>
                <a:moveTo>
                  <a:pt x="19147" y="0"/>
                </a:moveTo>
                <a:lnTo>
                  <a:pt x="20819" y="3237"/>
                </a:lnTo>
                <a:lnTo>
                  <a:pt x="20601" y="3353"/>
                </a:lnTo>
                <a:lnTo>
                  <a:pt x="20380" y="3465"/>
                </a:lnTo>
                <a:lnTo>
                  <a:pt x="20157" y="3576"/>
                </a:lnTo>
                <a:lnTo>
                  <a:pt x="19934" y="3686"/>
                </a:lnTo>
                <a:lnTo>
                  <a:pt x="19713" y="3793"/>
                </a:lnTo>
                <a:lnTo>
                  <a:pt x="19490" y="3898"/>
                </a:lnTo>
                <a:lnTo>
                  <a:pt x="19265" y="4003"/>
                </a:lnTo>
                <a:lnTo>
                  <a:pt x="19042" y="4105"/>
                </a:lnTo>
                <a:lnTo>
                  <a:pt x="18817" y="4205"/>
                </a:lnTo>
                <a:lnTo>
                  <a:pt x="18592" y="4306"/>
                </a:lnTo>
                <a:lnTo>
                  <a:pt x="18366" y="4404"/>
                </a:lnTo>
                <a:lnTo>
                  <a:pt x="18141" y="4499"/>
                </a:lnTo>
                <a:lnTo>
                  <a:pt x="17914" y="4593"/>
                </a:lnTo>
                <a:lnTo>
                  <a:pt x="17689" y="4684"/>
                </a:lnTo>
                <a:lnTo>
                  <a:pt x="17457" y="4775"/>
                </a:lnTo>
                <a:lnTo>
                  <a:pt x="17229" y="4864"/>
                </a:lnTo>
                <a:lnTo>
                  <a:pt x="17002" y="4953"/>
                </a:lnTo>
                <a:lnTo>
                  <a:pt x="16772" y="5037"/>
                </a:lnTo>
                <a:lnTo>
                  <a:pt x="16543" y="5119"/>
                </a:lnTo>
                <a:lnTo>
                  <a:pt x="16309" y="5204"/>
                </a:lnTo>
                <a:lnTo>
                  <a:pt x="16079" y="5284"/>
                </a:lnTo>
                <a:lnTo>
                  <a:pt x="15847" y="5363"/>
                </a:lnTo>
                <a:lnTo>
                  <a:pt x="15613" y="5441"/>
                </a:lnTo>
                <a:lnTo>
                  <a:pt x="15379" y="5516"/>
                </a:lnTo>
                <a:lnTo>
                  <a:pt x="15147" y="5591"/>
                </a:lnTo>
                <a:lnTo>
                  <a:pt x="14911" y="5664"/>
                </a:lnTo>
                <a:lnTo>
                  <a:pt x="14674" y="5733"/>
                </a:lnTo>
                <a:lnTo>
                  <a:pt x="14202" y="5869"/>
                </a:lnTo>
                <a:lnTo>
                  <a:pt x="13961" y="5935"/>
                </a:lnTo>
                <a:lnTo>
                  <a:pt x="13724" y="5999"/>
                </a:lnTo>
                <a:lnTo>
                  <a:pt x="13484" y="6061"/>
                </a:lnTo>
                <a:lnTo>
                  <a:pt x="12652" y="2505"/>
                </a:lnTo>
                <a:lnTo>
                  <a:pt x="13076" y="2391"/>
                </a:lnTo>
                <a:lnTo>
                  <a:pt x="13285" y="2332"/>
                </a:lnTo>
                <a:lnTo>
                  <a:pt x="13495" y="2270"/>
                </a:lnTo>
                <a:lnTo>
                  <a:pt x="13707" y="2211"/>
                </a:lnTo>
                <a:lnTo>
                  <a:pt x="13914" y="2149"/>
                </a:lnTo>
                <a:lnTo>
                  <a:pt x="14124" y="2083"/>
                </a:lnTo>
                <a:lnTo>
                  <a:pt x="14331" y="2019"/>
                </a:lnTo>
                <a:lnTo>
                  <a:pt x="14536" y="1951"/>
                </a:lnTo>
                <a:lnTo>
                  <a:pt x="14746" y="1883"/>
                </a:lnTo>
                <a:lnTo>
                  <a:pt x="14951" y="1814"/>
                </a:lnTo>
                <a:lnTo>
                  <a:pt x="15154" y="1741"/>
                </a:lnTo>
                <a:lnTo>
                  <a:pt x="15359" y="1668"/>
                </a:lnTo>
                <a:lnTo>
                  <a:pt x="15562" y="1596"/>
                </a:lnTo>
                <a:lnTo>
                  <a:pt x="15767" y="1518"/>
                </a:lnTo>
                <a:lnTo>
                  <a:pt x="16173" y="1363"/>
                </a:lnTo>
                <a:lnTo>
                  <a:pt x="16373" y="1283"/>
                </a:lnTo>
                <a:lnTo>
                  <a:pt x="16574" y="1199"/>
                </a:lnTo>
                <a:lnTo>
                  <a:pt x="16775" y="1117"/>
                </a:lnTo>
                <a:lnTo>
                  <a:pt x="16975" y="1033"/>
                </a:lnTo>
                <a:lnTo>
                  <a:pt x="17174" y="948"/>
                </a:lnTo>
                <a:lnTo>
                  <a:pt x="17374" y="859"/>
                </a:lnTo>
                <a:lnTo>
                  <a:pt x="17573" y="770"/>
                </a:lnTo>
                <a:lnTo>
                  <a:pt x="17771" y="679"/>
                </a:lnTo>
                <a:lnTo>
                  <a:pt x="17970" y="586"/>
                </a:lnTo>
                <a:lnTo>
                  <a:pt x="18166" y="495"/>
                </a:lnTo>
                <a:lnTo>
                  <a:pt x="18364" y="399"/>
                </a:lnTo>
                <a:lnTo>
                  <a:pt x="18560" y="301"/>
                </a:lnTo>
                <a:lnTo>
                  <a:pt x="18757" y="203"/>
                </a:lnTo>
                <a:lnTo>
                  <a:pt x="18951" y="103"/>
                </a:lnTo>
                <a:lnTo>
                  <a:pt x="19147" y="0"/>
                </a:ln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269" name="Rectangle 11"/>
          <p:cNvSpPr txBox="1"/>
          <p:nvPr/>
        </p:nvSpPr>
        <p:spPr>
          <a:xfrm>
            <a:off x="5276829" y="3933056"/>
            <a:ext cx="2068803" cy="447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添加标题内容</a:t>
            </a:r>
          </a:p>
        </p:txBody>
      </p:sp>
      <p:grpSp>
        <p:nvGrpSpPr>
          <p:cNvPr id="274" name="Group 3"/>
          <p:cNvGrpSpPr/>
          <p:nvPr/>
        </p:nvGrpSpPr>
        <p:grpSpPr>
          <a:xfrm>
            <a:off x="5773214" y="1628798"/>
            <a:ext cx="645577" cy="645577"/>
            <a:chOff x="0" y="-1"/>
            <a:chExt cx="645575" cy="645576"/>
          </a:xfrm>
        </p:grpSpPr>
        <p:sp>
          <p:nvSpPr>
            <p:cNvPr id="270" name="Oval 4"/>
            <p:cNvSpPr/>
            <p:nvPr/>
          </p:nvSpPr>
          <p:spPr>
            <a:xfrm>
              <a:off x="-1" y="-2"/>
              <a:ext cx="645576" cy="645577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grpSp>
          <p:nvGrpSpPr>
            <p:cNvPr id="273" name="Group 5"/>
            <p:cNvGrpSpPr/>
            <p:nvPr/>
          </p:nvGrpSpPr>
          <p:grpSpPr>
            <a:xfrm>
              <a:off x="171233" y="196195"/>
              <a:ext cx="308677" cy="288811"/>
              <a:chOff x="0" y="-1"/>
              <a:chExt cx="308676" cy="288809"/>
            </a:xfrm>
          </p:grpSpPr>
          <p:sp>
            <p:nvSpPr>
              <p:cNvPr id="271" name="Freeform 91"/>
              <p:cNvSpPr/>
              <p:nvPr/>
            </p:nvSpPr>
            <p:spPr>
              <a:xfrm>
                <a:off x="38317" y="38317"/>
                <a:ext cx="232043" cy="153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700" y="20256"/>
                    </a:moveTo>
                    <a:lnTo>
                      <a:pt x="900" y="20256"/>
                    </a:lnTo>
                    <a:lnTo>
                      <a:pt x="900" y="1350"/>
                    </a:lnTo>
                    <a:lnTo>
                      <a:pt x="20700" y="1350"/>
                    </a:lnTo>
                    <a:lnTo>
                      <a:pt x="20700" y="20256"/>
                    </a:lnTo>
                    <a:close/>
                    <a:moveTo>
                      <a:pt x="20700" y="0"/>
                    </a:moveTo>
                    <a:lnTo>
                      <a:pt x="900" y="5"/>
                    </a:lnTo>
                    <a:lnTo>
                      <a:pt x="854" y="8"/>
                    </a:lnTo>
                    <a:lnTo>
                      <a:pt x="809" y="13"/>
                    </a:lnTo>
                    <a:lnTo>
                      <a:pt x="762" y="22"/>
                    </a:lnTo>
                    <a:lnTo>
                      <a:pt x="718" y="32"/>
                    </a:lnTo>
                    <a:lnTo>
                      <a:pt x="632" y="65"/>
                    </a:lnTo>
                    <a:lnTo>
                      <a:pt x="591" y="86"/>
                    </a:lnTo>
                    <a:lnTo>
                      <a:pt x="549" y="110"/>
                    </a:lnTo>
                    <a:lnTo>
                      <a:pt x="510" y="137"/>
                    </a:lnTo>
                    <a:lnTo>
                      <a:pt x="471" y="167"/>
                    </a:lnTo>
                    <a:lnTo>
                      <a:pt x="433" y="199"/>
                    </a:lnTo>
                    <a:lnTo>
                      <a:pt x="395" y="234"/>
                    </a:lnTo>
                    <a:lnTo>
                      <a:pt x="361" y="274"/>
                    </a:lnTo>
                    <a:lnTo>
                      <a:pt x="327" y="312"/>
                    </a:lnTo>
                    <a:lnTo>
                      <a:pt x="263" y="398"/>
                    </a:lnTo>
                    <a:lnTo>
                      <a:pt x="177" y="543"/>
                    </a:lnTo>
                    <a:lnTo>
                      <a:pt x="152" y="597"/>
                    </a:lnTo>
                    <a:lnTo>
                      <a:pt x="129" y="651"/>
                    </a:lnTo>
                    <a:lnTo>
                      <a:pt x="107" y="707"/>
                    </a:lnTo>
                    <a:lnTo>
                      <a:pt x="88" y="764"/>
                    </a:lnTo>
                    <a:lnTo>
                      <a:pt x="70" y="825"/>
                    </a:lnTo>
                    <a:lnTo>
                      <a:pt x="54" y="885"/>
                    </a:lnTo>
                    <a:lnTo>
                      <a:pt x="39" y="949"/>
                    </a:lnTo>
                    <a:lnTo>
                      <a:pt x="18" y="1078"/>
                    </a:lnTo>
                    <a:lnTo>
                      <a:pt x="11" y="1145"/>
                    </a:lnTo>
                    <a:lnTo>
                      <a:pt x="5" y="1213"/>
                    </a:lnTo>
                    <a:lnTo>
                      <a:pt x="2" y="1280"/>
                    </a:lnTo>
                    <a:lnTo>
                      <a:pt x="0" y="1350"/>
                    </a:lnTo>
                    <a:lnTo>
                      <a:pt x="0" y="20250"/>
                    </a:lnTo>
                    <a:lnTo>
                      <a:pt x="2" y="20320"/>
                    </a:lnTo>
                    <a:lnTo>
                      <a:pt x="5" y="20387"/>
                    </a:lnTo>
                    <a:lnTo>
                      <a:pt x="11" y="20455"/>
                    </a:lnTo>
                    <a:lnTo>
                      <a:pt x="18" y="20522"/>
                    </a:lnTo>
                    <a:lnTo>
                      <a:pt x="39" y="20651"/>
                    </a:lnTo>
                    <a:lnTo>
                      <a:pt x="54" y="20713"/>
                    </a:lnTo>
                    <a:lnTo>
                      <a:pt x="70" y="20775"/>
                    </a:lnTo>
                    <a:lnTo>
                      <a:pt x="88" y="20836"/>
                    </a:lnTo>
                    <a:lnTo>
                      <a:pt x="107" y="20896"/>
                    </a:lnTo>
                    <a:lnTo>
                      <a:pt x="129" y="20952"/>
                    </a:lnTo>
                    <a:lnTo>
                      <a:pt x="152" y="21006"/>
                    </a:lnTo>
                    <a:lnTo>
                      <a:pt x="177" y="21057"/>
                    </a:lnTo>
                    <a:lnTo>
                      <a:pt x="206" y="21108"/>
                    </a:lnTo>
                    <a:lnTo>
                      <a:pt x="263" y="21205"/>
                    </a:lnTo>
                    <a:lnTo>
                      <a:pt x="327" y="21291"/>
                    </a:lnTo>
                    <a:lnTo>
                      <a:pt x="361" y="21331"/>
                    </a:lnTo>
                    <a:lnTo>
                      <a:pt x="395" y="21369"/>
                    </a:lnTo>
                    <a:lnTo>
                      <a:pt x="433" y="21404"/>
                    </a:lnTo>
                    <a:lnTo>
                      <a:pt x="471" y="21436"/>
                    </a:lnTo>
                    <a:lnTo>
                      <a:pt x="549" y="21495"/>
                    </a:lnTo>
                    <a:lnTo>
                      <a:pt x="591" y="21519"/>
                    </a:lnTo>
                    <a:lnTo>
                      <a:pt x="632" y="21541"/>
                    </a:lnTo>
                    <a:lnTo>
                      <a:pt x="718" y="21573"/>
                    </a:lnTo>
                    <a:lnTo>
                      <a:pt x="762" y="21584"/>
                    </a:lnTo>
                    <a:lnTo>
                      <a:pt x="809" y="21592"/>
                    </a:lnTo>
                    <a:lnTo>
                      <a:pt x="854" y="21597"/>
                    </a:lnTo>
                    <a:lnTo>
                      <a:pt x="900" y="21600"/>
                    </a:lnTo>
                    <a:lnTo>
                      <a:pt x="20700" y="21600"/>
                    </a:lnTo>
                    <a:lnTo>
                      <a:pt x="20746" y="21597"/>
                    </a:lnTo>
                    <a:lnTo>
                      <a:pt x="20791" y="21592"/>
                    </a:lnTo>
                    <a:lnTo>
                      <a:pt x="20838" y="21584"/>
                    </a:lnTo>
                    <a:lnTo>
                      <a:pt x="20882" y="21573"/>
                    </a:lnTo>
                    <a:lnTo>
                      <a:pt x="20968" y="21541"/>
                    </a:lnTo>
                    <a:lnTo>
                      <a:pt x="21009" y="21519"/>
                    </a:lnTo>
                    <a:lnTo>
                      <a:pt x="21051" y="21495"/>
                    </a:lnTo>
                    <a:lnTo>
                      <a:pt x="21090" y="21466"/>
                    </a:lnTo>
                    <a:lnTo>
                      <a:pt x="21131" y="21436"/>
                    </a:lnTo>
                    <a:lnTo>
                      <a:pt x="21167" y="21404"/>
                    </a:lnTo>
                    <a:lnTo>
                      <a:pt x="21205" y="21369"/>
                    </a:lnTo>
                    <a:lnTo>
                      <a:pt x="21239" y="21331"/>
                    </a:lnTo>
                    <a:lnTo>
                      <a:pt x="21273" y="21291"/>
                    </a:lnTo>
                    <a:lnTo>
                      <a:pt x="21337" y="21205"/>
                    </a:lnTo>
                    <a:lnTo>
                      <a:pt x="21394" y="21108"/>
                    </a:lnTo>
                    <a:lnTo>
                      <a:pt x="21423" y="21057"/>
                    </a:lnTo>
                    <a:lnTo>
                      <a:pt x="21448" y="21006"/>
                    </a:lnTo>
                    <a:lnTo>
                      <a:pt x="21471" y="20952"/>
                    </a:lnTo>
                    <a:lnTo>
                      <a:pt x="21493" y="20896"/>
                    </a:lnTo>
                    <a:lnTo>
                      <a:pt x="21512" y="20836"/>
                    </a:lnTo>
                    <a:lnTo>
                      <a:pt x="21530" y="20775"/>
                    </a:lnTo>
                    <a:lnTo>
                      <a:pt x="21546" y="20713"/>
                    </a:lnTo>
                    <a:lnTo>
                      <a:pt x="21561" y="20651"/>
                    </a:lnTo>
                    <a:lnTo>
                      <a:pt x="21582" y="20522"/>
                    </a:lnTo>
                    <a:lnTo>
                      <a:pt x="21589" y="20455"/>
                    </a:lnTo>
                    <a:lnTo>
                      <a:pt x="21595" y="20387"/>
                    </a:lnTo>
                    <a:lnTo>
                      <a:pt x="21598" y="20320"/>
                    </a:lnTo>
                    <a:lnTo>
                      <a:pt x="21600" y="20250"/>
                    </a:lnTo>
                    <a:lnTo>
                      <a:pt x="21600" y="1350"/>
                    </a:lnTo>
                    <a:lnTo>
                      <a:pt x="21598" y="1280"/>
                    </a:lnTo>
                    <a:lnTo>
                      <a:pt x="21595" y="1213"/>
                    </a:lnTo>
                    <a:lnTo>
                      <a:pt x="21589" y="1145"/>
                    </a:lnTo>
                    <a:lnTo>
                      <a:pt x="21582" y="1078"/>
                    </a:lnTo>
                    <a:lnTo>
                      <a:pt x="21561" y="949"/>
                    </a:lnTo>
                    <a:lnTo>
                      <a:pt x="21546" y="885"/>
                    </a:lnTo>
                    <a:lnTo>
                      <a:pt x="21530" y="823"/>
                    </a:lnTo>
                    <a:lnTo>
                      <a:pt x="21512" y="764"/>
                    </a:lnTo>
                    <a:lnTo>
                      <a:pt x="21493" y="707"/>
                    </a:lnTo>
                    <a:lnTo>
                      <a:pt x="21471" y="651"/>
                    </a:lnTo>
                    <a:lnTo>
                      <a:pt x="21448" y="594"/>
                    </a:lnTo>
                    <a:lnTo>
                      <a:pt x="21423" y="543"/>
                    </a:lnTo>
                    <a:lnTo>
                      <a:pt x="21394" y="492"/>
                    </a:lnTo>
                    <a:lnTo>
                      <a:pt x="21337" y="395"/>
                    </a:lnTo>
                    <a:lnTo>
                      <a:pt x="21273" y="309"/>
                    </a:lnTo>
                    <a:lnTo>
                      <a:pt x="21205" y="229"/>
                    </a:lnTo>
                    <a:lnTo>
                      <a:pt x="21167" y="194"/>
                    </a:lnTo>
                    <a:lnTo>
                      <a:pt x="21131" y="161"/>
                    </a:lnTo>
                    <a:lnTo>
                      <a:pt x="21090" y="132"/>
                    </a:lnTo>
                    <a:lnTo>
                      <a:pt x="21051" y="105"/>
                    </a:lnTo>
                    <a:lnTo>
                      <a:pt x="21009" y="81"/>
                    </a:lnTo>
                    <a:lnTo>
                      <a:pt x="20968" y="59"/>
                    </a:lnTo>
                    <a:lnTo>
                      <a:pt x="20882" y="27"/>
                    </a:lnTo>
                    <a:lnTo>
                      <a:pt x="20838" y="16"/>
                    </a:lnTo>
                    <a:lnTo>
                      <a:pt x="20791" y="8"/>
                    </a:lnTo>
                    <a:lnTo>
                      <a:pt x="20746" y="3"/>
                    </a:lnTo>
                    <a:lnTo>
                      <a:pt x="207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/>
              </a:p>
            </p:txBody>
          </p:sp>
          <p:sp>
            <p:nvSpPr>
              <p:cNvPr id="272" name="Freeform 92"/>
              <p:cNvSpPr/>
              <p:nvPr/>
            </p:nvSpPr>
            <p:spPr>
              <a:xfrm>
                <a:off x="0" y="-2"/>
                <a:ext cx="308677" cy="2888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50" y="16563"/>
                    </a:moveTo>
                    <a:lnTo>
                      <a:pt x="20249" y="16600"/>
                    </a:lnTo>
                    <a:lnTo>
                      <a:pt x="20246" y="16636"/>
                    </a:lnTo>
                    <a:lnTo>
                      <a:pt x="20242" y="16672"/>
                    </a:lnTo>
                    <a:lnTo>
                      <a:pt x="20236" y="16707"/>
                    </a:lnTo>
                    <a:lnTo>
                      <a:pt x="20228" y="16742"/>
                    </a:lnTo>
                    <a:lnTo>
                      <a:pt x="20219" y="16776"/>
                    </a:lnTo>
                    <a:lnTo>
                      <a:pt x="20210" y="16809"/>
                    </a:lnTo>
                    <a:lnTo>
                      <a:pt x="20198" y="16844"/>
                    </a:lnTo>
                    <a:lnTo>
                      <a:pt x="20184" y="16875"/>
                    </a:lnTo>
                    <a:lnTo>
                      <a:pt x="20169" y="16905"/>
                    </a:lnTo>
                    <a:lnTo>
                      <a:pt x="20135" y="16966"/>
                    </a:lnTo>
                    <a:lnTo>
                      <a:pt x="20114" y="16993"/>
                    </a:lnTo>
                    <a:lnTo>
                      <a:pt x="20096" y="17020"/>
                    </a:lnTo>
                    <a:lnTo>
                      <a:pt x="20074" y="17046"/>
                    </a:lnTo>
                    <a:lnTo>
                      <a:pt x="20051" y="17072"/>
                    </a:lnTo>
                    <a:lnTo>
                      <a:pt x="20028" y="17095"/>
                    </a:lnTo>
                    <a:lnTo>
                      <a:pt x="20004" y="17118"/>
                    </a:lnTo>
                    <a:lnTo>
                      <a:pt x="19979" y="17139"/>
                    </a:lnTo>
                    <a:lnTo>
                      <a:pt x="19925" y="17179"/>
                    </a:lnTo>
                    <a:lnTo>
                      <a:pt x="19897" y="17197"/>
                    </a:lnTo>
                    <a:lnTo>
                      <a:pt x="19866" y="17212"/>
                    </a:lnTo>
                    <a:lnTo>
                      <a:pt x="19837" y="17227"/>
                    </a:lnTo>
                    <a:lnTo>
                      <a:pt x="19807" y="17240"/>
                    </a:lnTo>
                    <a:lnTo>
                      <a:pt x="19775" y="17251"/>
                    </a:lnTo>
                    <a:lnTo>
                      <a:pt x="19744" y="17260"/>
                    </a:lnTo>
                    <a:lnTo>
                      <a:pt x="19710" y="17268"/>
                    </a:lnTo>
                    <a:lnTo>
                      <a:pt x="19678" y="17274"/>
                    </a:lnTo>
                    <a:lnTo>
                      <a:pt x="19643" y="17280"/>
                    </a:lnTo>
                    <a:lnTo>
                      <a:pt x="19610" y="17281"/>
                    </a:lnTo>
                    <a:lnTo>
                      <a:pt x="19575" y="17283"/>
                    </a:lnTo>
                    <a:lnTo>
                      <a:pt x="2025" y="17283"/>
                    </a:lnTo>
                    <a:lnTo>
                      <a:pt x="1990" y="17281"/>
                    </a:lnTo>
                    <a:lnTo>
                      <a:pt x="1957" y="17280"/>
                    </a:lnTo>
                    <a:lnTo>
                      <a:pt x="1922" y="17274"/>
                    </a:lnTo>
                    <a:lnTo>
                      <a:pt x="1888" y="17268"/>
                    </a:lnTo>
                    <a:lnTo>
                      <a:pt x="1824" y="17251"/>
                    </a:lnTo>
                    <a:lnTo>
                      <a:pt x="1793" y="17240"/>
                    </a:lnTo>
                    <a:lnTo>
                      <a:pt x="1762" y="17227"/>
                    </a:lnTo>
                    <a:lnTo>
                      <a:pt x="1733" y="17212"/>
                    </a:lnTo>
                    <a:lnTo>
                      <a:pt x="1702" y="17197"/>
                    </a:lnTo>
                    <a:lnTo>
                      <a:pt x="1675" y="17179"/>
                    </a:lnTo>
                    <a:lnTo>
                      <a:pt x="1647" y="17159"/>
                    </a:lnTo>
                    <a:lnTo>
                      <a:pt x="1621" y="17139"/>
                    </a:lnTo>
                    <a:lnTo>
                      <a:pt x="1596" y="17118"/>
                    </a:lnTo>
                    <a:lnTo>
                      <a:pt x="1547" y="17072"/>
                    </a:lnTo>
                    <a:lnTo>
                      <a:pt x="1504" y="17020"/>
                    </a:lnTo>
                    <a:lnTo>
                      <a:pt x="1464" y="16966"/>
                    </a:lnTo>
                    <a:lnTo>
                      <a:pt x="1447" y="16935"/>
                    </a:lnTo>
                    <a:lnTo>
                      <a:pt x="1431" y="16905"/>
                    </a:lnTo>
                    <a:lnTo>
                      <a:pt x="1416" y="16875"/>
                    </a:lnTo>
                    <a:lnTo>
                      <a:pt x="1402" y="16844"/>
                    </a:lnTo>
                    <a:lnTo>
                      <a:pt x="1390" y="16809"/>
                    </a:lnTo>
                    <a:lnTo>
                      <a:pt x="1380" y="16776"/>
                    </a:lnTo>
                    <a:lnTo>
                      <a:pt x="1364" y="16707"/>
                    </a:lnTo>
                    <a:lnTo>
                      <a:pt x="1358" y="16672"/>
                    </a:lnTo>
                    <a:lnTo>
                      <a:pt x="1354" y="16636"/>
                    </a:lnTo>
                    <a:lnTo>
                      <a:pt x="1351" y="16600"/>
                    </a:lnTo>
                    <a:lnTo>
                      <a:pt x="1350" y="16563"/>
                    </a:lnTo>
                    <a:lnTo>
                      <a:pt x="1350" y="2160"/>
                    </a:lnTo>
                    <a:lnTo>
                      <a:pt x="1351" y="2123"/>
                    </a:lnTo>
                    <a:lnTo>
                      <a:pt x="1354" y="2087"/>
                    </a:lnTo>
                    <a:lnTo>
                      <a:pt x="1358" y="2051"/>
                    </a:lnTo>
                    <a:lnTo>
                      <a:pt x="1364" y="2015"/>
                    </a:lnTo>
                    <a:lnTo>
                      <a:pt x="1372" y="1981"/>
                    </a:lnTo>
                    <a:lnTo>
                      <a:pt x="1380" y="1945"/>
                    </a:lnTo>
                    <a:lnTo>
                      <a:pt x="1390" y="1912"/>
                    </a:lnTo>
                    <a:lnTo>
                      <a:pt x="1402" y="1879"/>
                    </a:lnTo>
                    <a:lnTo>
                      <a:pt x="1416" y="1847"/>
                    </a:lnTo>
                    <a:lnTo>
                      <a:pt x="1431" y="1817"/>
                    </a:lnTo>
                    <a:lnTo>
                      <a:pt x="1447" y="1787"/>
                    </a:lnTo>
                    <a:lnTo>
                      <a:pt x="1464" y="1757"/>
                    </a:lnTo>
                    <a:lnTo>
                      <a:pt x="1504" y="1703"/>
                    </a:lnTo>
                    <a:lnTo>
                      <a:pt x="1547" y="1651"/>
                    </a:lnTo>
                    <a:lnTo>
                      <a:pt x="1596" y="1605"/>
                    </a:lnTo>
                    <a:lnTo>
                      <a:pt x="1621" y="1582"/>
                    </a:lnTo>
                    <a:lnTo>
                      <a:pt x="1647" y="1563"/>
                    </a:lnTo>
                    <a:lnTo>
                      <a:pt x="1675" y="1545"/>
                    </a:lnTo>
                    <a:lnTo>
                      <a:pt x="1702" y="1526"/>
                    </a:lnTo>
                    <a:lnTo>
                      <a:pt x="1733" y="1510"/>
                    </a:lnTo>
                    <a:lnTo>
                      <a:pt x="1762" y="1496"/>
                    </a:lnTo>
                    <a:lnTo>
                      <a:pt x="1793" y="1483"/>
                    </a:lnTo>
                    <a:lnTo>
                      <a:pt x="1824" y="1473"/>
                    </a:lnTo>
                    <a:lnTo>
                      <a:pt x="1856" y="1463"/>
                    </a:lnTo>
                    <a:lnTo>
                      <a:pt x="1888" y="1454"/>
                    </a:lnTo>
                    <a:lnTo>
                      <a:pt x="1922" y="1449"/>
                    </a:lnTo>
                    <a:lnTo>
                      <a:pt x="1957" y="1444"/>
                    </a:lnTo>
                    <a:lnTo>
                      <a:pt x="1990" y="1442"/>
                    </a:lnTo>
                    <a:lnTo>
                      <a:pt x="2025" y="1440"/>
                    </a:lnTo>
                    <a:lnTo>
                      <a:pt x="19575" y="1440"/>
                    </a:lnTo>
                    <a:lnTo>
                      <a:pt x="19610" y="1442"/>
                    </a:lnTo>
                    <a:lnTo>
                      <a:pt x="19643" y="1444"/>
                    </a:lnTo>
                    <a:lnTo>
                      <a:pt x="19678" y="1449"/>
                    </a:lnTo>
                    <a:lnTo>
                      <a:pt x="19710" y="1454"/>
                    </a:lnTo>
                    <a:lnTo>
                      <a:pt x="19744" y="1463"/>
                    </a:lnTo>
                    <a:lnTo>
                      <a:pt x="19775" y="1473"/>
                    </a:lnTo>
                    <a:lnTo>
                      <a:pt x="19807" y="1483"/>
                    </a:lnTo>
                    <a:lnTo>
                      <a:pt x="19837" y="1496"/>
                    </a:lnTo>
                    <a:lnTo>
                      <a:pt x="19866" y="1510"/>
                    </a:lnTo>
                    <a:lnTo>
                      <a:pt x="19897" y="1526"/>
                    </a:lnTo>
                    <a:lnTo>
                      <a:pt x="19925" y="1545"/>
                    </a:lnTo>
                    <a:lnTo>
                      <a:pt x="19979" y="1582"/>
                    </a:lnTo>
                    <a:lnTo>
                      <a:pt x="20004" y="1605"/>
                    </a:lnTo>
                    <a:lnTo>
                      <a:pt x="20028" y="1628"/>
                    </a:lnTo>
                    <a:lnTo>
                      <a:pt x="20051" y="1651"/>
                    </a:lnTo>
                    <a:lnTo>
                      <a:pt x="20074" y="1677"/>
                    </a:lnTo>
                    <a:lnTo>
                      <a:pt x="20096" y="1703"/>
                    </a:lnTo>
                    <a:lnTo>
                      <a:pt x="20114" y="1730"/>
                    </a:lnTo>
                    <a:lnTo>
                      <a:pt x="20135" y="1757"/>
                    </a:lnTo>
                    <a:lnTo>
                      <a:pt x="20169" y="1817"/>
                    </a:lnTo>
                    <a:lnTo>
                      <a:pt x="20184" y="1847"/>
                    </a:lnTo>
                    <a:lnTo>
                      <a:pt x="20198" y="1879"/>
                    </a:lnTo>
                    <a:lnTo>
                      <a:pt x="20210" y="1912"/>
                    </a:lnTo>
                    <a:lnTo>
                      <a:pt x="20219" y="1945"/>
                    </a:lnTo>
                    <a:lnTo>
                      <a:pt x="20228" y="1981"/>
                    </a:lnTo>
                    <a:lnTo>
                      <a:pt x="20236" y="2015"/>
                    </a:lnTo>
                    <a:lnTo>
                      <a:pt x="20242" y="2051"/>
                    </a:lnTo>
                    <a:lnTo>
                      <a:pt x="20246" y="2087"/>
                    </a:lnTo>
                    <a:lnTo>
                      <a:pt x="20249" y="2123"/>
                    </a:lnTo>
                    <a:lnTo>
                      <a:pt x="20250" y="2160"/>
                    </a:lnTo>
                    <a:lnTo>
                      <a:pt x="20250" y="16563"/>
                    </a:lnTo>
                    <a:close/>
                    <a:moveTo>
                      <a:pt x="19575" y="0"/>
                    </a:moveTo>
                    <a:lnTo>
                      <a:pt x="2025" y="0"/>
                    </a:lnTo>
                    <a:lnTo>
                      <a:pt x="1920" y="3"/>
                    </a:lnTo>
                    <a:lnTo>
                      <a:pt x="1817" y="11"/>
                    </a:lnTo>
                    <a:lnTo>
                      <a:pt x="1716" y="24"/>
                    </a:lnTo>
                    <a:lnTo>
                      <a:pt x="1616" y="43"/>
                    </a:lnTo>
                    <a:lnTo>
                      <a:pt x="1519" y="67"/>
                    </a:lnTo>
                    <a:lnTo>
                      <a:pt x="1423" y="96"/>
                    </a:lnTo>
                    <a:lnTo>
                      <a:pt x="1329" y="131"/>
                    </a:lnTo>
                    <a:lnTo>
                      <a:pt x="1236" y="169"/>
                    </a:lnTo>
                    <a:lnTo>
                      <a:pt x="1146" y="214"/>
                    </a:lnTo>
                    <a:lnTo>
                      <a:pt x="1060" y="261"/>
                    </a:lnTo>
                    <a:lnTo>
                      <a:pt x="974" y="313"/>
                    </a:lnTo>
                    <a:lnTo>
                      <a:pt x="892" y="369"/>
                    </a:lnTo>
                    <a:lnTo>
                      <a:pt x="813" y="429"/>
                    </a:lnTo>
                    <a:lnTo>
                      <a:pt x="737" y="493"/>
                    </a:lnTo>
                    <a:lnTo>
                      <a:pt x="663" y="562"/>
                    </a:lnTo>
                    <a:lnTo>
                      <a:pt x="593" y="633"/>
                    </a:lnTo>
                    <a:lnTo>
                      <a:pt x="525" y="707"/>
                    </a:lnTo>
                    <a:lnTo>
                      <a:pt x="462" y="786"/>
                    </a:lnTo>
                    <a:lnTo>
                      <a:pt x="403" y="868"/>
                    </a:lnTo>
                    <a:lnTo>
                      <a:pt x="346" y="952"/>
                    </a:lnTo>
                    <a:lnTo>
                      <a:pt x="293" y="1040"/>
                    </a:lnTo>
                    <a:lnTo>
                      <a:pt x="244" y="1130"/>
                    </a:lnTo>
                    <a:lnTo>
                      <a:pt x="200" y="1224"/>
                    </a:lnTo>
                    <a:lnTo>
                      <a:pt x="160" y="1320"/>
                    </a:lnTo>
                    <a:lnTo>
                      <a:pt x="123" y="1417"/>
                    </a:lnTo>
                    <a:lnTo>
                      <a:pt x="90" y="1518"/>
                    </a:lnTo>
                    <a:lnTo>
                      <a:pt x="63" y="1621"/>
                    </a:lnTo>
                    <a:lnTo>
                      <a:pt x="40" y="1726"/>
                    </a:lnTo>
                    <a:lnTo>
                      <a:pt x="23" y="1832"/>
                    </a:lnTo>
                    <a:lnTo>
                      <a:pt x="11" y="1939"/>
                    </a:lnTo>
                    <a:lnTo>
                      <a:pt x="3" y="2050"/>
                    </a:lnTo>
                    <a:lnTo>
                      <a:pt x="0" y="2160"/>
                    </a:lnTo>
                    <a:lnTo>
                      <a:pt x="0" y="16563"/>
                    </a:lnTo>
                    <a:lnTo>
                      <a:pt x="3" y="16673"/>
                    </a:lnTo>
                    <a:lnTo>
                      <a:pt x="11" y="16782"/>
                    </a:lnTo>
                    <a:lnTo>
                      <a:pt x="23" y="16891"/>
                    </a:lnTo>
                    <a:lnTo>
                      <a:pt x="40" y="16997"/>
                    </a:lnTo>
                    <a:lnTo>
                      <a:pt x="63" y="17100"/>
                    </a:lnTo>
                    <a:lnTo>
                      <a:pt x="90" y="17204"/>
                    </a:lnTo>
                    <a:lnTo>
                      <a:pt x="123" y="17304"/>
                    </a:lnTo>
                    <a:lnTo>
                      <a:pt x="158" y="17402"/>
                    </a:lnTo>
                    <a:lnTo>
                      <a:pt x="199" y="17496"/>
                    </a:lnTo>
                    <a:lnTo>
                      <a:pt x="243" y="17591"/>
                    </a:lnTo>
                    <a:lnTo>
                      <a:pt x="291" y="17680"/>
                    </a:lnTo>
                    <a:lnTo>
                      <a:pt x="345" y="17767"/>
                    </a:lnTo>
                    <a:lnTo>
                      <a:pt x="401" y="17852"/>
                    </a:lnTo>
                    <a:lnTo>
                      <a:pt x="460" y="17935"/>
                    </a:lnTo>
                    <a:lnTo>
                      <a:pt x="523" y="18013"/>
                    </a:lnTo>
                    <a:lnTo>
                      <a:pt x="592" y="18087"/>
                    </a:lnTo>
                    <a:lnTo>
                      <a:pt x="662" y="18159"/>
                    </a:lnTo>
                    <a:lnTo>
                      <a:pt x="734" y="18226"/>
                    </a:lnTo>
                    <a:lnTo>
                      <a:pt x="811" y="18291"/>
                    </a:lnTo>
                    <a:lnTo>
                      <a:pt x="890" y="18351"/>
                    </a:lnTo>
                    <a:lnTo>
                      <a:pt x="972" y="18407"/>
                    </a:lnTo>
                    <a:lnTo>
                      <a:pt x="1056" y="18459"/>
                    </a:lnTo>
                    <a:lnTo>
                      <a:pt x="1143" y="18506"/>
                    </a:lnTo>
                    <a:lnTo>
                      <a:pt x="1232" y="18551"/>
                    </a:lnTo>
                    <a:lnTo>
                      <a:pt x="1325" y="18588"/>
                    </a:lnTo>
                    <a:lnTo>
                      <a:pt x="1417" y="18624"/>
                    </a:lnTo>
                    <a:lnTo>
                      <a:pt x="1514" y="18652"/>
                    </a:lnTo>
                    <a:lnTo>
                      <a:pt x="1612" y="18677"/>
                    </a:lnTo>
                    <a:lnTo>
                      <a:pt x="1711" y="18697"/>
                    </a:lnTo>
                    <a:lnTo>
                      <a:pt x="1812" y="18710"/>
                    </a:lnTo>
                    <a:lnTo>
                      <a:pt x="1914" y="18718"/>
                    </a:lnTo>
                    <a:lnTo>
                      <a:pt x="2018" y="18723"/>
                    </a:lnTo>
                    <a:lnTo>
                      <a:pt x="8776" y="18723"/>
                    </a:lnTo>
                    <a:lnTo>
                      <a:pt x="8776" y="19598"/>
                    </a:lnTo>
                    <a:lnTo>
                      <a:pt x="4562" y="20181"/>
                    </a:lnTo>
                    <a:lnTo>
                      <a:pt x="4533" y="20190"/>
                    </a:lnTo>
                    <a:lnTo>
                      <a:pt x="4507" y="20199"/>
                    </a:lnTo>
                    <a:lnTo>
                      <a:pt x="4480" y="20210"/>
                    </a:lnTo>
                    <a:lnTo>
                      <a:pt x="4454" y="20222"/>
                    </a:lnTo>
                    <a:lnTo>
                      <a:pt x="4427" y="20233"/>
                    </a:lnTo>
                    <a:lnTo>
                      <a:pt x="4402" y="20247"/>
                    </a:lnTo>
                    <a:lnTo>
                      <a:pt x="4378" y="20262"/>
                    </a:lnTo>
                    <a:lnTo>
                      <a:pt x="4355" y="20278"/>
                    </a:lnTo>
                    <a:lnTo>
                      <a:pt x="4309" y="20312"/>
                    </a:lnTo>
                    <a:lnTo>
                      <a:pt x="4289" y="20331"/>
                    </a:lnTo>
                    <a:lnTo>
                      <a:pt x="4268" y="20351"/>
                    </a:lnTo>
                    <a:lnTo>
                      <a:pt x="4249" y="20372"/>
                    </a:lnTo>
                    <a:lnTo>
                      <a:pt x="4229" y="20392"/>
                    </a:lnTo>
                    <a:lnTo>
                      <a:pt x="4193" y="20438"/>
                    </a:lnTo>
                    <a:lnTo>
                      <a:pt x="4176" y="20461"/>
                    </a:lnTo>
                    <a:lnTo>
                      <a:pt x="4160" y="20486"/>
                    </a:lnTo>
                    <a:lnTo>
                      <a:pt x="4132" y="20534"/>
                    </a:lnTo>
                    <a:lnTo>
                      <a:pt x="4120" y="20562"/>
                    </a:lnTo>
                    <a:lnTo>
                      <a:pt x="4108" y="20587"/>
                    </a:lnTo>
                    <a:lnTo>
                      <a:pt x="4097" y="20615"/>
                    </a:lnTo>
                    <a:lnTo>
                      <a:pt x="4088" y="20642"/>
                    </a:lnTo>
                    <a:lnTo>
                      <a:pt x="4078" y="20671"/>
                    </a:lnTo>
                    <a:lnTo>
                      <a:pt x="4072" y="20699"/>
                    </a:lnTo>
                    <a:lnTo>
                      <a:pt x="4065" y="20729"/>
                    </a:lnTo>
                    <a:lnTo>
                      <a:pt x="4060" y="20759"/>
                    </a:lnTo>
                    <a:lnTo>
                      <a:pt x="4056" y="20788"/>
                    </a:lnTo>
                    <a:lnTo>
                      <a:pt x="4053" y="20818"/>
                    </a:lnTo>
                    <a:lnTo>
                      <a:pt x="4050" y="20850"/>
                    </a:lnTo>
                    <a:lnTo>
                      <a:pt x="4050" y="20880"/>
                    </a:lnTo>
                    <a:lnTo>
                      <a:pt x="4052" y="20917"/>
                    </a:lnTo>
                    <a:lnTo>
                      <a:pt x="4053" y="20953"/>
                    </a:lnTo>
                    <a:lnTo>
                      <a:pt x="4064" y="21025"/>
                    </a:lnTo>
                    <a:lnTo>
                      <a:pt x="4072" y="21059"/>
                    </a:lnTo>
                    <a:lnTo>
                      <a:pt x="4080" y="21095"/>
                    </a:lnTo>
                    <a:lnTo>
                      <a:pt x="4091" y="21128"/>
                    </a:lnTo>
                    <a:lnTo>
                      <a:pt x="4103" y="21161"/>
                    </a:lnTo>
                    <a:lnTo>
                      <a:pt x="4116" y="21193"/>
                    </a:lnTo>
                    <a:lnTo>
                      <a:pt x="4131" y="21224"/>
                    </a:lnTo>
                    <a:lnTo>
                      <a:pt x="4147" y="21254"/>
                    </a:lnTo>
                    <a:lnTo>
                      <a:pt x="4164" y="21283"/>
                    </a:lnTo>
                    <a:lnTo>
                      <a:pt x="4183" y="21310"/>
                    </a:lnTo>
                    <a:lnTo>
                      <a:pt x="4203" y="21338"/>
                    </a:lnTo>
                    <a:lnTo>
                      <a:pt x="4226" y="21363"/>
                    </a:lnTo>
                    <a:lnTo>
                      <a:pt x="4248" y="21389"/>
                    </a:lnTo>
                    <a:lnTo>
                      <a:pt x="4272" y="21412"/>
                    </a:lnTo>
                    <a:lnTo>
                      <a:pt x="4296" y="21436"/>
                    </a:lnTo>
                    <a:lnTo>
                      <a:pt x="4321" y="21458"/>
                    </a:lnTo>
                    <a:lnTo>
                      <a:pt x="4347" y="21478"/>
                    </a:lnTo>
                    <a:lnTo>
                      <a:pt x="4375" y="21497"/>
                    </a:lnTo>
                    <a:lnTo>
                      <a:pt x="4402" y="21514"/>
                    </a:lnTo>
                    <a:lnTo>
                      <a:pt x="4431" y="21530"/>
                    </a:lnTo>
                    <a:lnTo>
                      <a:pt x="4462" y="21544"/>
                    </a:lnTo>
                    <a:lnTo>
                      <a:pt x="4493" y="21557"/>
                    </a:lnTo>
                    <a:lnTo>
                      <a:pt x="4524" y="21568"/>
                    </a:lnTo>
                    <a:lnTo>
                      <a:pt x="4588" y="21586"/>
                    </a:lnTo>
                    <a:lnTo>
                      <a:pt x="4656" y="21596"/>
                    </a:lnTo>
                    <a:lnTo>
                      <a:pt x="4690" y="21599"/>
                    </a:lnTo>
                    <a:lnTo>
                      <a:pt x="4725" y="21600"/>
                    </a:lnTo>
                    <a:lnTo>
                      <a:pt x="16875" y="21600"/>
                    </a:lnTo>
                    <a:lnTo>
                      <a:pt x="16910" y="21599"/>
                    </a:lnTo>
                    <a:lnTo>
                      <a:pt x="16944" y="21596"/>
                    </a:lnTo>
                    <a:lnTo>
                      <a:pt x="17012" y="21586"/>
                    </a:lnTo>
                    <a:lnTo>
                      <a:pt x="17076" y="21568"/>
                    </a:lnTo>
                    <a:lnTo>
                      <a:pt x="17107" y="21557"/>
                    </a:lnTo>
                    <a:lnTo>
                      <a:pt x="17138" y="21544"/>
                    </a:lnTo>
                    <a:lnTo>
                      <a:pt x="17169" y="21530"/>
                    </a:lnTo>
                    <a:lnTo>
                      <a:pt x="17197" y="21514"/>
                    </a:lnTo>
                    <a:lnTo>
                      <a:pt x="17225" y="21497"/>
                    </a:lnTo>
                    <a:lnTo>
                      <a:pt x="17253" y="21478"/>
                    </a:lnTo>
                    <a:lnTo>
                      <a:pt x="17279" y="21458"/>
                    </a:lnTo>
                    <a:lnTo>
                      <a:pt x="17304" y="21436"/>
                    </a:lnTo>
                    <a:lnTo>
                      <a:pt x="17328" y="21412"/>
                    </a:lnTo>
                    <a:lnTo>
                      <a:pt x="17352" y="21389"/>
                    </a:lnTo>
                    <a:lnTo>
                      <a:pt x="17374" y="21363"/>
                    </a:lnTo>
                    <a:lnTo>
                      <a:pt x="17397" y="21338"/>
                    </a:lnTo>
                    <a:lnTo>
                      <a:pt x="17417" y="21310"/>
                    </a:lnTo>
                    <a:lnTo>
                      <a:pt x="17436" y="21283"/>
                    </a:lnTo>
                    <a:lnTo>
                      <a:pt x="17453" y="21254"/>
                    </a:lnTo>
                    <a:lnTo>
                      <a:pt x="17469" y="21224"/>
                    </a:lnTo>
                    <a:lnTo>
                      <a:pt x="17484" y="21193"/>
                    </a:lnTo>
                    <a:lnTo>
                      <a:pt x="17497" y="21161"/>
                    </a:lnTo>
                    <a:lnTo>
                      <a:pt x="17509" y="21128"/>
                    </a:lnTo>
                    <a:lnTo>
                      <a:pt x="17520" y="21095"/>
                    </a:lnTo>
                    <a:lnTo>
                      <a:pt x="17528" y="21059"/>
                    </a:lnTo>
                    <a:lnTo>
                      <a:pt x="17536" y="21025"/>
                    </a:lnTo>
                    <a:lnTo>
                      <a:pt x="17542" y="20989"/>
                    </a:lnTo>
                    <a:lnTo>
                      <a:pt x="17546" y="20953"/>
                    </a:lnTo>
                    <a:lnTo>
                      <a:pt x="17548" y="20917"/>
                    </a:lnTo>
                    <a:lnTo>
                      <a:pt x="17550" y="20880"/>
                    </a:lnTo>
                    <a:lnTo>
                      <a:pt x="17550" y="20850"/>
                    </a:lnTo>
                    <a:lnTo>
                      <a:pt x="17547" y="20818"/>
                    </a:lnTo>
                    <a:lnTo>
                      <a:pt x="17544" y="20788"/>
                    </a:lnTo>
                    <a:lnTo>
                      <a:pt x="17540" y="20759"/>
                    </a:lnTo>
                    <a:lnTo>
                      <a:pt x="17535" y="20729"/>
                    </a:lnTo>
                    <a:lnTo>
                      <a:pt x="17528" y="20699"/>
                    </a:lnTo>
                    <a:lnTo>
                      <a:pt x="17522" y="20671"/>
                    </a:lnTo>
                    <a:lnTo>
                      <a:pt x="17512" y="20642"/>
                    </a:lnTo>
                    <a:lnTo>
                      <a:pt x="17503" y="20615"/>
                    </a:lnTo>
                    <a:lnTo>
                      <a:pt x="17492" y="20587"/>
                    </a:lnTo>
                    <a:lnTo>
                      <a:pt x="17480" y="20562"/>
                    </a:lnTo>
                    <a:lnTo>
                      <a:pt x="17468" y="20534"/>
                    </a:lnTo>
                    <a:lnTo>
                      <a:pt x="17440" y="20486"/>
                    </a:lnTo>
                    <a:lnTo>
                      <a:pt x="17424" y="20461"/>
                    </a:lnTo>
                    <a:lnTo>
                      <a:pt x="17407" y="20438"/>
                    </a:lnTo>
                    <a:lnTo>
                      <a:pt x="17371" y="20392"/>
                    </a:lnTo>
                    <a:lnTo>
                      <a:pt x="17332" y="20351"/>
                    </a:lnTo>
                    <a:lnTo>
                      <a:pt x="17312" y="20331"/>
                    </a:lnTo>
                    <a:lnTo>
                      <a:pt x="17291" y="20312"/>
                    </a:lnTo>
                    <a:lnTo>
                      <a:pt x="17245" y="20278"/>
                    </a:lnTo>
                    <a:lnTo>
                      <a:pt x="17222" y="20262"/>
                    </a:lnTo>
                    <a:lnTo>
                      <a:pt x="17198" y="20247"/>
                    </a:lnTo>
                    <a:lnTo>
                      <a:pt x="17173" y="20233"/>
                    </a:lnTo>
                    <a:lnTo>
                      <a:pt x="17146" y="20222"/>
                    </a:lnTo>
                    <a:lnTo>
                      <a:pt x="17120" y="20210"/>
                    </a:lnTo>
                    <a:lnTo>
                      <a:pt x="17093" y="20199"/>
                    </a:lnTo>
                    <a:lnTo>
                      <a:pt x="17067" y="20190"/>
                    </a:lnTo>
                    <a:lnTo>
                      <a:pt x="17038" y="20181"/>
                    </a:lnTo>
                    <a:lnTo>
                      <a:pt x="12824" y="19598"/>
                    </a:lnTo>
                    <a:lnTo>
                      <a:pt x="12824" y="18723"/>
                    </a:lnTo>
                    <a:lnTo>
                      <a:pt x="19582" y="18723"/>
                    </a:lnTo>
                    <a:lnTo>
                      <a:pt x="19686" y="18718"/>
                    </a:lnTo>
                    <a:lnTo>
                      <a:pt x="19788" y="18710"/>
                    </a:lnTo>
                    <a:lnTo>
                      <a:pt x="19889" y="18697"/>
                    </a:lnTo>
                    <a:lnTo>
                      <a:pt x="19988" y="18677"/>
                    </a:lnTo>
                    <a:lnTo>
                      <a:pt x="20086" y="18652"/>
                    </a:lnTo>
                    <a:lnTo>
                      <a:pt x="20183" y="18624"/>
                    </a:lnTo>
                    <a:lnTo>
                      <a:pt x="20275" y="18588"/>
                    </a:lnTo>
                    <a:lnTo>
                      <a:pt x="20368" y="18551"/>
                    </a:lnTo>
                    <a:lnTo>
                      <a:pt x="20457" y="18506"/>
                    </a:lnTo>
                    <a:lnTo>
                      <a:pt x="20544" y="18459"/>
                    </a:lnTo>
                    <a:lnTo>
                      <a:pt x="20628" y="18407"/>
                    </a:lnTo>
                    <a:lnTo>
                      <a:pt x="20710" y="18351"/>
                    </a:lnTo>
                    <a:lnTo>
                      <a:pt x="20789" y="18291"/>
                    </a:lnTo>
                    <a:lnTo>
                      <a:pt x="20866" y="18226"/>
                    </a:lnTo>
                    <a:lnTo>
                      <a:pt x="20938" y="18159"/>
                    </a:lnTo>
                    <a:lnTo>
                      <a:pt x="21008" y="18087"/>
                    </a:lnTo>
                    <a:lnTo>
                      <a:pt x="21077" y="18013"/>
                    </a:lnTo>
                    <a:lnTo>
                      <a:pt x="21140" y="17935"/>
                    </a:lnTo>
                    <a:lnTo>
                      <a:pt x="21199" y="17852"/>
                    </a:lnTo>
                    <a:lnTo>
                      <a:pt x="21255" y="17767"/>
                    </a:lnTo>
                    <a:lnTo>
                      <a:pt x="21309" y="17680"/>
                    </a:lnTo>
                    <a:lnTo>
                      <a:pt x="21357" y="17591"/>
                    </a:lnTo>
                    <a:lnTo>
                      <a:pt x="21401" y="17496"/>
                    </a:lnTo>
                    <a:lnTo>
                      <a:pt x="21442" y="17402"/>
                    </a:lnTo>
                    <a:lnTo>
                      <a:pt x="21477" y="17304"/>
                    </a:lnTo>
                    <a:lnTo>
                      <a:pt x="21510" y="17204"/>
                    </a:lnTo>
                    <a:lnTo>
                      <a:pt x="21537" y="17100"/>
                    </a:lnTo>
                    <a:lnTo>
                      <a:pt x="21560" y="16997"/>
                    </a:lnTo>
                    <a:lnTo>
                      <a:pt x="21577" y="16891"/>
                    </a:lnTo>
                    <a:lnTo>
                      <a:pt x="21589" y="16782"/>
                    </a:lnTo>
                    <a:lnTo>
                      <a:pt x="21597" y="16673"/>
                    </a:lnTo>
                    <a:lnTo>
                      <a:pt x="21600" y="16563"/>
                    </a:lnTo>
                    <a:lnTo>
                      <a:pt x="21600" y="2160"/>
                    </a:lnTo>
                    <a:lnTo>
                      <a:pt x="21597" y="2050"/>
                    </a:lnTo>
                    <a:lnTo>
                      <a:pt x="21589" y="1939"/>
                    </a:lnTo>
                    <a:lnTo>
                      <a:pt x="21577" y="1832"/>
                    </a:lnTo>
                    <a:lnTo>
                      <a:pt x="21558" y="1726"/>
                    </a:lnTo>
                    <a:lnTo>
                      <a:pt x="21537" y="1621"/>
                    </a:lnTo>
                    <a:lnTo>
                      <a:pt x="21510" y="1518"/>
                    </a:lnTo>
                    <a:lnTo>
                      <a:pt x="21477" y="1417"/>
                    </a:lnTo>
                    <a:lnTo>
                      <a:pt x="21440" y="1320"/>
                    </a:lnTo>
                    <a:lnTo>
                      <a:pt x="21400" y="1224"/>
                    </a:lnTo>
                    <a:lnTo>
                      <a:pt x="21356" y="1130"/>
                    </a:lnTo>
                    <a:lnTo>
                      <a:pt x="21307" y="1040"/>
                    </a:lnTo>
                    <a:lnTo>
                      <a:pt x="21254" y="952"/>
                    </a:lnTo>
                    <a:lnTo>
                      <a:pt x="21197" y="868"/>
                    </a:lnTo>
                    <a:lnTo>
                      <a:pt x="21137" y="786"/>
                    </a:lnTo>
                    <a:lnTo>
                      <a:pt x="21074" y="707"/>
                    </a:lnTo>
                    <a:lnTo>
                      <a:pt x="21005" y="633"/>
                    </a:lnTo>
                    <a:lnTo>
                      <a:pt x="20936" y="562"/>
                    </a:lnTo>
                    <a:lnTo>
                      <a:pt x="20863" y="493"/>
                    </a:lnTo>
                    <a:lnTo>
                      <a:pt x="20785" y="429"/>
                    </a:lnTo>
                    <a:lnTo>
                      <a:pt x="20706" y="369"/>
                    </a:lnTo>
                    <a:lnTo>
                      <a:pt x="20626" y="313"/>
                    </a:lnTo>
                    <a:lnTo>
                      <a:pt x="20540" y="261"/>
                    </a:lnTo>
                    <a:lnTo>
                      <a:pt x="20453" y="214"/>
                    </a:lnTo>
                    <a:lnTo>
                      <a:pt x="20364" y="169"/>
                    </a:lnTo>
                    <a:lnTo>
                      <a:pt x="20271" y="131"/>
                    </a:lnTo>
                    <a:lnTo>
                      <a:pt x="20177" y="96"/>
                    </a:lnTo>
                    <a:lnTo>
                      <a:pt x="20081" y="67"/>
                    </a:lnTo>
                    <a:lnTo>
                      <a:pt x="19983" y="43"/>
                    </a:lnTo>
                    <a:lnTo>
                      <a:pt x="19882" y="24"/>
                    </a:lnTo>
                    <a:lnTo>
                      <a:pt x="19782" y="11"/>
                    </a:lnTo>
                    <a:lnTo>
                      <a:pt x="19680" y="3"/>
                    </a:lnTo>
                    <a:lnTo>
                      <a:pt x="195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/>
              </a:p>
            </p:txBody>
          </p:sp>
        </p:grpSp>
      </p:grpSp>
      <p:grpSp>
        <p:nvGrpSpPr>
          <p:cNvPr id="280" name="Group 8"/>
          <p:cNvGrpSpPr/>
          <p:nvPr/>
        </p:nvGrpSpPr>
        <p:grpSpPr>
          <a:xfrm>
            <a:off x="7106855" y="2345263"/>
            <a:ext cx="645577" cy="645577"/>
            <a:chOff x="0" y="0"/>
            <a:chExt cx="645575" cy="645575"/>
          </a:xfrm>
        </p:grpSpPr>
        <p:sp>
          <p:nvSpPr>
            <p:cNvPr id="275" name="Oval 9"/>
            <p:cNvSpPr/>
            <p:nvPr/>
          </p:nvSpPr>
          <p:spPr>
            <a:xfrm>
              <a:off x="-1" y="-1"/>
              <a:ext cx="645576" cy="645576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grpSp>
          <p:nvGrpSpPr>
            <p:cNvPr id="279" name="Group 10"/>
            <p:cNvGrpSpPr/>
            <p:nvPr/>
          </p:nvGrpSpPr>
          <p:grpSpPr>
            <a:xfrm>
              <a:off x="183602" y="188724"/>
              <a:ext cx="278369" cy="277729"/>
              <a:chOff x="-1" y="0"/>
              <a:chExt cx="278368" cy="277728"/>
            </a:xfrm>
          </p:grpSpPr>
          <p:sp>
            <p:nvSpPr>
              <p:cNvPr id="276" name="Freeform 74"/>
              <p:cNvSpPr/>
              <p:nvPr/>
            </p:nvSpPr>
            <p:spPr>
              <a:xfrm>
                <a:off x="-2" y="-2"/>
                <a:ext cx="278370" cy="277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181" y="12133"/>
                    </a:moveTo>
                    <a:lnTo>
                      <a:pt x="18138" y="12142"/>
                    </a:lnTo>
                    <a:lnTo>
                      <a:pt x="18095" y="12153"/>
                    </a:lnTo>
                    <a:lnTo>
                      <a:pt x="18050" y="12165"/>
                    </a:lnTo>
                    <a:lnTo>
                      <a:pt x="18009" y="12179"/>
                    </a:lnTo>
                    <a:lnTo>
                      <a:pt x="17967" y="12194"/>
                    </a:lnTo>
                    <a:lnTo>
                      <a:pt x="17927" y="12210"/>
                    </a:lnTo>
                    <a:lnTo>
                      <a:pt x="17887" y="12227"/>
                    </a:lnTo>
                    <a:lnTo>
                      <a:pt x="17846" y="12246"/>
                    </a:lnTo>
                    <a:lnTo>
                      <a:pt x="17807" y="12268"/>
                    </a:lnTo>
                    <a:lnTo>
                      <a:pt x="17770" y="12288"/>
                    </a:lnTo>
                    <a:lnTo>
                      <a:pt x="17732" y="12311"/>
                    </a:lnTo>
                    <a:lnTo>
                      <a:pt x="17696" y="12333"/>
                    </a:lnTo>
                    <a:lnTo>
                      <a:pt x="17661" y="12358"/>
                    </a:lnTo>
                    <a:lnTo>
                      <a:pt x="17626" y="12385"/>
                    </a:lnTo>
                    <a:lnTo>
                      <a:pt x="17591" y="12410"/>
                    </a:lnTo>
                    <a:lnTo>
                      <a:pt x="17558" y="12438"/>
                    </a:lnTo>
                    <a:lnTo>
                      <a:pt x="17526" y="12468"/>
                    </a:lnTo>
                    <a:lnTo>
                      <a:pt x="17495" y="12498"/>
                    </a:lnTo>
                    <a:lnTo>
                      <a:pt x="17465" y="12528"/>
                    </a:lnTo>
                    <a:lnTo>
                      <a:pt x="17436" y="12561"/>
                    </a:lnTo>
                    <a:lnTo>
                      <a:pt x="17407" y="12593"/>
                    </a:lnTo>
                    <a:lnTo>
                      <a:pt x="17379" y="12627"/>
                    </a:lnTo>
                    <a:lnTo>
                      <a:pt x="17354" y="12663"/>
                    </a:lnTo>
                    <a:lnTo>
                      <a:pt x="17328" y="12698"/>
                    </a:lnTo>
                    <a:lnTo>
                      <a:pt x="17304" y="12734"/>
                    </a:lnTo>
                    <a:lnTo>
                      <a:pt x="17281" y="12772"/>
                    </a:lnTo>
                    <a:lnTo>
                      <a:pt x="17260" y="12810"/>
                    </a:lnTo>
                    <a:lnTo>
                      <a:pt x="17240" y="12849"/>
                    </a:lnTo>
                    <a:lnTo>
                      <a:pt x="17221" y="12889"/>
                    </a:lnTo>
                    <a:lnTo>
                      <a:pt x="17204" y="12929"/>
                    </a:lnTo>
                    <a:lnTo>
                      <a:pt x="17187" y="12970"/>
                    </a:lnTo>
                    <a:lnTo>
                      <a:pt x="17171" y="13013"/>
                    </a:lnTo>
                    <a:lnTo>
                      <a:pt x="17136" y="13106"/>
                    </a:lnTo>
                    <a:lnTo>
                      <a:pt x="17103" y="13198"/>
                    </a:lnTo>
                    <a:lnTo>
                      <a:pt x="17030" y="13381"/>
                    </a:lnTo>
                    <a:lnTo>
                      <a:pt x="16953" y="13562"/>
                    </a:lnTo>
                    <a:lnTo>
                      <a:pt x="16869" y="13739"/>
                    </a:lnTo>
                    <a:lnTo>
                      <a:pt x="16851" y="13779"/>
                    </a:lnTo>
                    <a:lnTo>
                      <a:pt x="16833" y="13820"/>
                    </a:lnTo>
                    <a:lnTo>
                      <a:pt x="16817" y="13862"/>
                    </a:lnTo>
                    <a:lnTo>
                      <a:pt x="16802" y="13903"/>
                    </a:lnTo>
                    <a:lnTo>
                      <a:pt x="16789" y="13945"/>
                    </a:lnTo>
                    <a:lnTo>
                      <a:pt x="16777" y="13988"/>
                    </a:lnTo>
                    <a:lnTo>
                      <a:pt x="16767" y="14030"/>
                    </a:lnTo>
                    <a:lnTo>
                      <a:pt x="16758" y="14073"/>
                    </a:lnTo>
                    <a:lnTo>
                      <a:pt x="16750" y="14117"/>
                    </a:lnTo>
                    <a:lnTo>
                      <a:pt x="16739" y="14203"/>
                    </a:lnTo>
                    <a:lnTo>
                      <a:pt x="16734" y="14289"/>
                    </a:lnTo>
                    <a:lnTo>
                      <a:pt x="16734" y="14332"/>
                    </a:lnTo>
                    <a:lnTo>
                      <a:pt x="16736" y="14418"/>
                    </a:lnTo>
                    <a:lnTo>
                      <a:pt x="16741" y="14463"/>
                    </a:lnTo>
                    <a:lnTo>
                      <a:pt x="16746" y="14506"/>
                    </a:lnTo>
                    <a:lnTo>
                      <a:pt x="16759" y="14592"/>
                    </a:lnTo>
                    <a:lnTo>
                      <a:pt x="16769" y="14634"/>
                    </a:lnTo>
                    <a:lnTo>
                      <a:pt x="16779" y="14677"/>
                    </a:lnTo>
                    <a:lnTo>
                      <a:pt x="16791" y="14718"/>
                    </a:lnTo>
                    <a:lnTo>
                      <a:pt x="16805" y="14759"/>
                    </a:lnTo>
                    <a:lnTo>
                      <a:pt x="16818" y="14800"/>
                    </a:lnTo>
                    <a:lnTo>
                      <a:pt x="16834" y="14842"/>
                    </a:lnTo>
                    <a:lnTo>
                      <a:pt x="16852" y="14882"/>
                    </a:lnTo>
                    <a:lnTo>
                      <a:pt x="16871" y="14921"/>
                    </a:lnTo>
                    <a:lnTo>
                      <a:pt x="16891" y="14962"/>
                    </a:lnTo>
                    <a:lnTo>
                      <a:pt x="16912" y="14999"/>
                    </a:lnTo>
                    <a:lnTo>
                      <a:pt x="16935" y="15038"/>
                    </a:lnTo>
                    <a:lnTo>
                      <a:pt x="16961" y="15075"/>
                    </a:lnTo>
                    <a:lnTo>
                      <a:pt x="18132" y="16833"/>
                    </a:lnTo>
                    <a:lnTo>
                      <a:pt x="16833" y="18132"/>
                    </a:lnTo>
                    <a:lnTo>
                      <a:pt x="15075" y="16959"/>
                    </a:lnTo>
                    <a:lnTo>
                      <a:pt x="15033" y="16932"/>
                    </a:lnTo>
                    <a:lnTo>
                      <a:pt x="14989" y="16907"/>
                    </a:lnTo>
                    <a:lnTo>
                      <a:pt x="14946" y="16883"/>
                    </a:lnTo>
                    <a:lnTo>
                      <a:pt x="14901" y="16861"/>
                    </a:lnTo>
                    <a:lnTo>
                      <a:pt x="14855" y="16841"/>
                    </a:lnTo>
                    <a:lnTo>
                      <a:pt x="14809" y="16822"/>
                    </a:lnTo>
                    <a:lnTo>
                      <a:pt x="14762" y="16806"/>
                    </a:lnTo>
                    <a:lnTo>
                      <a:pt x="14715" y="16791"/>
                    </a:lnTo>
                    <a:lnTo>
                      <a:pt x="14668" y="16778"/>
                    </a:lnTo>
                    <a:lnTo>
                      <a:pt x="14620" y="16766"/>
                    </a:lnTo>
                    <a:lnTo>
                      <a:pt x="14572" y="16756"/>
                    </a:lnTo>
                    <a:lnTo>
                      <a:pt x="14523" y="16748"/>
                    </a:lnTo>
                    <a:lnTo>
                      <a:pt x="14475" y="16741"/>
                    </a:lnTo>
                    <a:lnTo>
                      <a:pt x="14424" y="16737"/>
                    </a:lnTo>
                    <a:lnTo>
                      <a:pt x="14328" y="16733"/>
                    </a:lnTo>
                    <a:lnTo>
                      <a:pt x="14252" y="16736"/>
                    </a:lnTo>
                    <a:lnTo>
                      <a:pt x="14215" y="16739"/>
                    </a:lnTo>
                    <a:lnTo>
                      <a:pt x="14176" y="16741"/>
                    </a:lnTo>
                    <a:lnTo>
                      <a:pt x="14140" y="16747"/>
                    </a:lnTo>
                    <a:lnTo>
                      <a:pt x="14102" y="16752"/>
                    </a:lnTo>
                    <a:lnTo>
                      <a:pt x="14064" y="16759"/>
                    </a:lnTo>
                    <a:lnTo>
                      <a:pt x="14028" y="16767"/>
                    </a:lnTo>
                    <a:lnTo>
                      <a:pt x="13953" y="16786"/>
                    </a:lnTo>
                    <a:lnTo>
                      <a:pt x="13881" y="16810"/>
                    </a:lnTo>
                    <a:lnTo>
                      <a:pt x="13846" y="16822"/>
                    </a:lnTo>
                    <a:lnTo>
                      <a:pt x="13810" y="16837"/>
                    </a:lnTo>
                    <a:lnTo>
                      <a:pt x="13775" y="16852"/>
                    </a:lnTo>
                    <a:lnTo>
                      <a:pt x="13738" y="16868"/>
                    </a:lnTo>
                    <a:lnTo>
                      <a:pt x="13651" y="16910"/>
                    </a:lnTo>
                    <a:lnTo>
                      <a:pt x="13563" y="16951"/>
                    </a:lnTo>
                    <a:lnTo>
                      <a:pt x="13471" y="16990"/>
                    </a:lnTo>
                    <a:lnTo>
                      <a:pt x="13381" y="17031"/>
                    </a:lnTo>
                    <a:lnTo>
                      <a:pt x="13199" y="17103"/>
                    </a:lnTo>
                    <a:lnTo>
                      <a:pt x="13106" y="17137"/>
                    </a:lnTo>
                    <a:lnTo>
                      <a:pt x="13012" y="17171"/>
                    </a:lnTo>
                    <a:lnTo>
                      <a:pt x="12930" y="17203"/>
                    </a:lnTo>
                    <a:lnTo>
                      <a:pt x="12890" y="17220"/>
                    </a:lnTo>
                    <a:lnTo>
                      <a:pt x="12850" y="17239"/>
                    </a:lnTo>
                    <a:lnTo>
                      <a:pt x="12810" y="17261"/>
                    </a:lnTo>
                    <a:lnTo>
                      <a:pt x="12735" y="17304"/>
                    </a:lnTo>
                    <a:lnTo>
                      <a:pt x="12698" y="17328"/>
                    </a:lnTo>
                    <a:lnTo>
                      <a:pt x="12629" y="17379"/>
                    </a:lnTo>
                    <a:lnTo>
                      <a:pt x="12594" y="17407"/>
                    </a:lnTo>
                    <a:lnTo>
                      <a:pt x="12561" y="17435"/>
                    </a:lnTo>
                    <a:lnTo>
                      <a:pt x="12529" y="17465"/>
                    </a:lnTo>
                    <a:lnTo>
                      <a:pt x="12498" y="17496"/>
                    </a:lnTo>
                    <a:lnTo>
                      <a:pt x="12469" y="17527"/>
                    </a:lnTo>
                    <a:lnTo>
                      <a:pt x="12439" y="17559"/>
                    </a:lnTo>
                    <a:lnTo>
                      <a:pt x="12412" y="17592"/>
                    </a:lnTo>
                    <a:lnTo>
                      <a:pt x="12384" y="17625"/>
                    </a:lnTo>
                    <a:lnTo>
                      <a:pt x="12359" y="17660"/>
                    </a:lnTo>
                    <a:lnTo>
                      <a:pt x="12333" y="17696"/>
                    </a:lnTo>
                    <a:lnTo>
                      <a:pt x="12310" y="17733"/>
                    </a:lnTo>
                    <a:lnTo>
                      <a:pt x="12288" y="17770"/>
                    </a:lnTo>
                    <a:lnTo>
                      <a:pt x="12268" y="17808"/>
                    </a:lnTo>
                    <a:lnTo>
                      <a:pt x="12247" y="17847"/>
                    </a:lnTo>
                    <a:lnTo>
                      <a:pt x="12229" y="17886"/>
                    </a:lnTo>
                    <a:lnTo>
                      <a:pt x="12211" y="17926"/>
                    </a:lnTo>
                    <a:lnTo>
                      <a:pt x="12195" y="17967"/>
                    </a:lnTo>
                    <a:lnTo>
                      <a:pt x="12180" y="18009"/>
                    </a:lnTo>
                    <a:lnTo>
                      <a:pt x="12167" y="18050"/>
                    </a:lnTo>
                    <a:lnTo>
                      <a:pt x="12153" y="18093"/>
                    </a:lnTo>
                    <a:lnTo>
                      <a:pt x="12143" y="18138"/>
                    </a:lnTo>
                    <a:lnTo>
                      <a:pt x="12133" y="18181"/>
                    </a:lnTo>
                    <a:lnTo>
                      <a:pt x="11719" y="20249"/>
                    </a:lnTo>
                    <a:lnTo>
                      <a:pt x="9881" y="20249"/>
                    </a:lnTo>
                    <a:lnTo>
                      <a:pt x="9468" y="18181"/>
                    </a:lnTo>
                    <a:lnTo>
                      <a:pt x="9459" y="18138"/>
                    </a:lnTo>
                    <a:lnTo>
                      <a:pt x="9448" y="18093"/>
                    </a:lnTo>
                    <a:lnTo>
                      <a:pt x="9434" y="18050"/>
                    </a:lnTo>
                    <a:lnTo>
                      <a:pt x="9421" y="18009"/>
                    </a:lnTo>
                    <a:lnTo>
                      <a:pt x="9406" y="17967"/>
                    </a:lnTo>
                    <a:lnTo>
                      <a:pt x="9390" y="17926"/>
                    </a:lnTo>
                    <a:lnTo>
                      <a:pt x="9373" y="17886"/>
                    </a:lnTo>
                    <a:lnTo>
                      <a:pt x="9354" y="17847"/>
                    </a:lnTo>
                    <a:lnTo>
                      <a:pt x="9334" y="17808"/>
                    </a:lnTo>
                    <a:lnTo>
                      <a:pt x="9314" y="17770"/>
                    </a:lnTo>
                    <a:lnTo>
                      <a:pt x="9268" y="17696"/>
                    </a:lnTo>
                    <a:lnTo>
                      <a:pt x="9243" y="17660"/>
                    </a:lnTo>
                    <a:lnTo>
                      <a:pt x="9217" y="17625"/>
                    </a:lnTo>
                    <a:lnTo>
                      <a:pt x="9189" y="17592"/>
                    </a:lnTo>
                    <a:lnTo>
                      <a:pt x="9162" y="17559"/>
                    </a:lnTo>
                    <a:lnTo>
                      <a:pt x="9133" y="17527"/>
                    </a:lnTo>
                    <a:lnTo>
                      <a:pt x="9103" y="17496"/>
                    </a:lnTo>
                    <a:lnTo>
                      <a:pt x="9072" y="17465"/>
                    </a:lnTo>
                    <a:lnTo>
                      <a:pt x="9040" y="17435"/>
                    </a:lnTo>
                    <a:lnTo>
                      <a:pt x="9008" y="17407"/>
                    </a:lnTo>
                    <a:lnTo>
                      <a:pt x="8973" y="17379"/>
                    </a:lnTo>
                    <a:lnTo>
                      <a:pt x="8903" y="17328"/>
                    </a:lnTo>
                    <a:lnTo>
                      <a:pt x="8867" y="17304"/>
                    </a:lnTo>
                    <a:lnTo>
                      <a:pt x="8792" y="17261"/>
                    </a:lnTo>
                    <a:lnTo>
                      <a:pt x="8751" y="17239"/>
                    </a:lnTo>
                    <a:lnTo>
                      <a:pt x="8711" y="17220"/>
                    </a:lnTo>
                    <a:lnTo>
                      <a:pt x="8671" y="17203"/>
                    </a:lnTo>
                    <a:lnTo>
                      <a:pt x="8631" y="17187"/>
                    </a:lnTo>
                    <a:lnTo>
                      <a:pt x="8589" y="17171"/>
                    </a:lnTo>
                    <a:lnTo>
                      <a:pt x="8495" y="17137"/>
                    </a:lnTo>
                    <a:lnTo>
                      <a:pt x="8402" y="17103"/>
                    </a:lnTo>
                    <a:lnTo>
                      <a:pt x="8220" y="17031"/>
                    </a:lnTo>
                    <a:lnTo>
                      <a:pt x="8130" y="16992"/>
                    </a:lnTo>
                    <a:lnTo>
                      <a:pt x="8039" y="16951"/>
                    </a:lnTo>
                    <a:lnTo>
                      <a:pt x="7950" y="16911"/>
                    </a:lnTo>
                    <a:lnTo>
                      <a:pt x="7863" y="16869"/>
                    </a:lnTo>
                    <a:lnTo>
                      <a:pt x="7827" y="16853"/>
                    </a:lnTo>
                    <a:lnTo>
                      <a:pt x="7792" y="16837"/>
                    </a:lnTo>
                    <a:lnTo>
                      <a:pt x="7719" y="16810"/>
                    </a:lnTo>
                    <a:lnTo>
                      <a:pt x="7647" y="16786"/>
                    </a:lnTo>
                    <a:lnTo>
                      <a:pt x="7609" y="16776"/>
                    </a:lnTo>
                    <a:lnTo>
                      <a:pt x="7573" y="16767"/>
                    </a:lnTo>
                    <a:lnTo>
                      <a:pt x="7536" y="16759"/>
                    </a:lnTo>
                    <a:lnTo>
                      <a:pt x="7499" y="16752"/>
                    </a:lnTo>
                    <a:lnTo>
                      <a:pt x="7462" y="16747"/>
                    </a:lnTo>
                    <a:lnTo>
                      <a:pt x="7425" y="16741"/>
                    </a:lnTo>
                    <a:lnTo>
                      <a:pt x="7387" y="16739"/>
                    </a:lnTo>
                    <a:lnTo>
                      <a:pt x="7349" y="16736"/>
                    </a:lnTo>
                    <a:lnTo>
                      <a:pt x="7274" y="16733"/>
                    </a:lnTo>
                    <a:lnTo>
                      <a:pt x="7176" y="16737"/>
                    </a:lnTo>
                    <a:lnTo>
                      <a:pt x="7126" y="16741"/>
                    </a:lnTo>
                    <a:lnTo>
                      <a:pt x="7078" y="16748"/>
                    </a:lnTo>
                    <a:lnTo>
                      <a:pt x="7030" y="16756"/>
                    </a:lnTo>
                    <a:lnTo>
                      <a:pt x="6981" y="16766"/>
                    </a:lnTo>
                    <a:lnTo>
                      <a:pt x="6933" y="16778"/>
                    </a:lnTo>
                    <a:lnTo>
                      <a:pt x="6885" y="16791"/>
                    </a:lnTo>
                    <a:lnTo>
                      <a:pt x="6839" y="16806"/>
                    </a:lnTo>
                    <a:lnTo>
                      <a:pt x="6792" y="16822"/>
                    </a:lnTo>
                    <a:lnTo>
                      <a:pt x="6746" y="16841"/>
                    </a:lnTo>
                    <a:lnTo>
                      <a:pt x="6699" y="16861"/>
                    </a:lnTo>
                    <a:lnTo>
                      <a:pt x="6655" y="16883"/>
                    </a:lnTo>
                    <a:lnTo>
                      <a:pt x="6611" y="16907"/>
                    </a:lnTo>
                    <a:lnTo>
                      <a:pt x="6568" y="16932"/>
                    </a:lnTo>
                    <a:lnTo>
                      <a:pt x="6525" y="16959"/>
                    </a:lnTo>
                    <a:lnTo>
                      <a:pt x="4767" y="18132"/>
                    </a:lnTo>
                    <a:lnTo>
                      <a:pt x="3468" y="16833"/>
                    </a:lnTo>
                    <a:lnTo>
                      <a:pt x="4639" y="15075"/>
                    </a:lnTo>
                    <a:lnTo>
                      <a:pt x="4665" y="15038"/>
                    </a:lnTo>
                    <a:lnTo>
                      <a:pt x="4688" y="14999"/>
                    </a:lnTo>
                    <a:lnTo>
                      <a:pt x="4709" y="14962"/>
                    </a:lnTo>
                    <a:lnTo>
                      <a:pt x="4729" y="14921"/>
                    </a:lnTo>
                    <a:lnTo>
                      <a:pt x="4747" y="14882"/>
                    </a:lnTo>
                    <a:lnTo>
                      <a:pt x="4764" y="14842"/>
                    </a:lnTo>
                    <a:lnTo>
                      <a:pt x="4780" y="14800"/>
                    </a:lnTo>
                    <a:lnTo>
                      <a:pt x="4795" y="14759"/>
                    </a:lnTo>
                    <a:lnTo>
                      <a:pt x="4821" y="14677"/>
                    </a:lnTo>
                    <a:lnTo>
                      <a:pt x="4831" y="14634"/>
                    </a:lnTo>
                    <a:lnTo>
                      <a:pt x="4839" y="14592"/>
                    </a:lnTo>
                    <a:lnTo>
                      <a:pt x="4847" y="14549"/>
                    </a:lnTo>
                    <a:lnTo>
                      <a:pt x="4854" y="14506"/>
                    </a:lnTo>
                    <a:lnTo>
                      <a:pt x="4859" y="14464"/>
                    </a:lnTo>
                    <a:lnTo>
                      <a:pt x="4864" y="14420"/>
                    </a:lnTo>
                    <a:lnTo>
                      <a:pt x="4865" y="14377"/>
                    </a:lnTo>
                    <a:lnTo>
                      <a:pt x="4866" y="14332"/>
                    </a:lnTo>
                    <a:lnTo>
                      <a:pt x="4866" y="14289"/>
                    </a:lnTo>
                    <a:lnTo>
                      <a:pt x="4861" y="14203"/>
                    </a:lnTo>
                    <a:lnTo>
                      <a:pt x="4850" y="14117"/>
                    </a:lnTo>
                    <a:lnTo>
                      <a:pt x="4842" y="14073"/>
                    </a:lnTo>
                    <a:lnTo>
                      <a:pt x="4834" y="14031"/>
                    </a:lnTo>
                    <a:lnTo>
                      <a:pt x="4823" y="13988"/>
                    </a:lnTo>
                    <a:lnTo>
                      <a:pt x="4799" y="13905"/>
                    </a:lnTo>
                    <a:lnTo>
                      <a:pt x="4784" y="13863"/>
                    </a:lnTo>
                    <a:lnTo>
                      <a:pt x="4768" y="13821"/>
                    </a:lnTo>
                    <a:lnTo>
                      <a:pt x="4751" y="13781"/>
                    </a:lnTo>
                    <a:lnTo>
                      <a:pt x="4732" y="13740"/>
                    </a:lnTo>
                    <a:lnTo>
                      <a:pt x="4690" y="13650"/>
                    </a:lnTo>
                    <a:lnTo>
                      <a:pt x="4649" y="13562"/>
                    </a:lnTo>
                    <a:lnTo>
                      <a:pt x="4610" y="13473"/>
                    </a:lnTo>
                    <a:lnTo>
                      <a:pt x="4571" y="13383"/>
                    </a:lnTo>
                    <a:lnTo>
                      <a:pt x="4533" y="13291"/>
                    </a:lnTo>
                    <a:lnTo>
                      <a:pt x="4498" y="13200"/>
                    </a:lnTo>
                    <a:lnTo>
                      <a:pt x="4429" y="13014"/>
                    </a:lnTo>
                    <a:lnTo>
                      <a:pt x="4414" y="12971"/>
                    </a:lnTo>
                    <a:lnTo>
                      <a:pt x="4398" y="12929"/>
                    </a:lnTo>
                    <a:lnTo>
                      <a:pt x="4379" y="12889"/>
                    </a:lnTo>
                    <a:lnTo>
                      <a:pt x="4360" y="12850"/>
                    </a:lnTo>
                    <a:lnTo>
                      <a:pt x="4340" y="12811"/>
                    </a:lnTo>
                    <a:lnTo>
                      <a:pt x="4319" y="12773"/>
                    </a:lnTo>
                    <a:lnTo>
                      <a:pt x="4296" y="12736"/>
                    </a:lnTo>
                    <a:lnTo>
                      <a:pt x="4248" y="12663"/>
                    </a:lnTo>
                    <a:lnTo>
                      <a:pt x="4221" y="12628"/>
                    </a:lnTo>
                    <a:lnTo>
                      <a:pt x="4193" y="12593"/>
                    </a:lnTo>
                    <a:lnTo>
                      <a:pt x="4164" y="12561"/>
                    </a:lnTo>
                    <a:lnTo>
                      <a:pt x="4135" y="12528"/>
                    </a:lnTo>
                    <a:lnTo>
                      <a:pt x="4105" y="12498"/>
                    </a:lnTo>
                    <a:lnTo>
                      <a:pt x="4074" y="12468"/>
                    </a:lnTo>
                    <a:lnTo>
                      <a:pt x="4042" y="12440"/>
                    </a:lnTo>
                    <a:lnTo>
                      <a:pt x="4009" y="12411"/>
                    </a:lnTo>
                    <a:lnTo>
                      <a:pt x="3939" y="12359"/>
                    </a:lnTo>
                    <a:lnTo>
                      <a:pt x="3904" y="12335"/>
                    </a:lnTo>
                    <a:lnTo>
                      <a:pt x="3868" y="12311"/>
                    </a:lnTo>
                    <a:lnTo>
                      <a:pt x="3793" y="12268"/>
                    </a:lnTo>
                    <a:lnTo>
                      <a:pt x="3754" y="12246"/>
                    </a:lnTo>
                    <a:lnTo>
                      <a:pt x="3713" y="12227"/>
                    </a:lnTo>
                    <a:lnTo>
                      <a:pt x="3673" y="12210"/>
                    </a:lnTo>
                    <a:lnTo>
                      <a:pt x="3633" y="12194"/>
                    </a:lnTo>
                    <a:lnTo>
                      <a:pt x="3591" y="12179"/>
                    </a:lnTo>
                    <a:lnTo>
                      <a:pt x="3550" y="12165"/>
                    </a:lnTo>
                    <a:lnTo>
                      <a:pt x="3507" y="12153"/>
                    </a:lnTo>
                    <a:lnTo>
                      <a:pt x="3464" y="12142"/>
                    </a:lnTo>
                    <a:lnTo>
                      <a:pt x="3419" y="12133"/>
                    </a:lnTo>
                    <a:lnTo>
                      <a:pt x="1350" y="11719"/>
                    </a:lnTo>
                    <a:lnTo>
                      <a:pt x="1350" y="9883"/>
                    </a:lnTo>
                    <a:lnTo>
                      <a:pt x="3419" y="9468"/>
                    </a:lnTo>
                    <a:lnTo>
                      <a:pt x="3464" y="9459"/>
                    </a:lnTo>
                    <a:lnTo>
                      <a:pt x="3507" y="9448"/>
                    </a:lnTo>
                    <a:lnTo>
                      <a:pt x="3550" y="9436"/>
                    </a:lnTo>
                    <a:lnTo>
                      <a:pt x="3591" y="9423"/>
                    </a:lnTo>
                    <a:lnTo>
                      <a:pt x="3633" y="9408"/>
                    </a:lnTo>
                    <a:lnTo>
                      <a:pt x="3673" y="9392"/>
                    </a:lnTo>
                    <a:lnTo>
                      <a:pt x="3713" y="9374"/>
                    </a:lnTo>
                    <a:lnTo>
                      <a:pt x="3754" y="9355"/>
                    </a:lnTo>
                    <a:lnTo>
                      <a:pt x="3793" y="9334"/>
                    </a:lnTo>
                    <a:lnTo>
                      <a:pt x="3868" y="9291"/>
                    </a:lnTo>
                    <a:lnTo>
                      <a:pt x="3904" y="9267"/>
                    </a:lnTo>
                    <a:lnTo>
                      <a:pt x="3974" y="9217"/>
                    </a:lnTo>
                    <a:lnTo>
                      <a:pt x="4009" y="9190"/>
                    </a:lnTo>
                    <a:lnTo>
                      <a:pt x="4042" y="9163"/>
                    </a:lnTo>
                    <a:lnTo>
                      <a:pt x="4074" y="9133"/>
                    </a:lnTo>
                    <a:lnTo>
                      <a:pt x="4105" y="9104"/>
                    </a:lnTo>
                    <a:lnTo>
                      <a:pt x="4135" y="9073"/>
                    </a:lnTo>
                    <a:lnTo>
                      <a:pt x="4164" y="9041"/>
                    </a:lnTo>
                    <a:lnTo>
                      <a:pt x="4193" y="9008"/>
                    </a:lnTo>
                    <a:lnTo>
                      <a:pt x="4221" y="8975"/>
                    </a:lnTo>
                    <a:lnTo>
                      <a:pt x="4248" y="8938"/>
                    </a:lnTo>
                    <a:lnTo>
                      <a:pt x="4296" y="8866"/>
                    </a:lnTo>
                    <a:lnTo>
                      <a:pt x="4319" y="8829"/>
                    </a:lnTo>
                    <a:lnTo>
                      <a:pt x="4340" y="8790"/>
                    </a:lnTo>
                    <a:lnTo>
                      <a:pt x="4360" y="8751"/>
                    </a:lnTo>
                    <a:lnTo>
                      <a:pt x="4379" y="8712"/>
                    </a:lnTo>
                    <a:lnTo>
                      <a:pt x="4398" y="8672"/>
                    </a:lnTo>
                    <a:lnTo>
                      <a:pt x="4414" y="8630"/>
                    </a:lnTo>
                    <a:lnTo>
                      <a:pt x="4429" y="8587"/>
                    </a:lnTo>
                    <a:lnTo>
                      <a:pt x="4464" y="8494"/>
                    </a:lnTo>
                    <a:lnTo>
                      <a:pt x="4497" y="8403"/>
                    </a:lnTo>
                    <a:lnTo>
                      <a:pt x="4533" y="8312"/>
                    </a:lnTo>
                    <a:lnTo>
                      <a:pt x="4571" y="8219"/>
                    </a:lnTo>
                    <a:lnTo>
                      <a:pt x="4609" y="8129"/>
                    </a:lnTo>
                    <a:lnTo>
                      <a:pt x="4647" y="8040"/>
                    </a:lnTo>
                    <a:lnTo>
                      <a:pt x="4690" y="7951"/>
                    </a:lnTo>
                    <a:lnTo>
                      <a:pt x="4732" y="7862"/>
                    </a:lnTo>
                    <a:lnTo>
                      <a:pt x="4751" y="7822"/>
                    </a:lnTo>
                    <a:lnTo>
                      <a:pt x="4768" y="7780"/>
                    </a:lnTo>
                    <a:lnTo>
                      <a:pt x="4784" y="7740"/>
                    </a:lnTo>
                    <a:lnTo>
                      <a:pt x="4811" y="7656"/>
                    </a:lnTo>
                    <a:lnTo>
                      <a:pt x="4823" y="7613"/>
                    </a:lnTo>
                    <a:lnTo>
                      <a:pt x="4834" y="7572"/>
                    </a:lnTo>
                    <a:lnTo>
                      <a:pt x="4842" y="7529"/>
                    </a:lnTo>
                    <a:lnTo>
                      <a:pt x="4850" y="7484"/>
                    </a:lnTo>
                    <a:lnTo>
                      <a:pt x="4861" y="7398"/>
                    </a:lnTo>
                    <a:lnTo>
                      <a:pt x="4866" y="7312"/>
                    </a:lnTo>
                    <a:lnTo>
                      <a:pt x="4866" y="7268"/>
                    </a:lnTo>
                    <a:lnTo>
                      <a:pt x="4864" y="7182"/>
                    </a:lnTo>
                    <a:lnTo>
                      <a:pt x="4859" y="7137"/>
                    </a:lnTo>
                    <a:lnTo>
                      <a:pt x="4854" y="7094"/>
                    </a:lnTo>
                    <a:lnTo>
                      <a:pt x="4849" y="7052"/>
                    </a:lnTo>
                    <a:lnTo>
                      <a:pt x="4841" y="7009"/>
                    </a:lnTo>
                    <a:lnTo>
                      <a:pt x="4831" y="6966"/>
                    </a:lnTo>
                    <a:lnTo>
                      <a:pt x="4821" y="6925"/>
                    </a:lnTo>
                    <a:lnTo>
                      <a:pt x="4795" y="6841"/>
                    </a:lnTo>
                    <a:lnTo>
                      <a:pt x="4780" y="6801"/>
                    </a:lnTo>
                    <a:lnTo>
                      <a:pt x="4766" y="6758"/>
                    </a:lnTo>
                    <a:lnTo>
                      <a:pt x="4748" y="6719"/>
                    </a:lnTo>
                    <a:lnTo>
                      <a:pt x="4729" y="6679"/>
                    </a:lnTo>
                    <a:lnTo>
                      <a:pt x="4709" y="6640"/>
                    </a:lnTo>
                    <a:lnTo>
                      <a:pt x="4688" y="6601"/>
                    </a:lnTo>
                    <a:lnTo>
                      <a:pt x="4665" y="6563"/>
                    </a:lnTo>
                    <a:lnTo>
                      <a:pt x="4639" y="6525"/>
                    </a:ln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41"/>
                    </a:lnTo>
                    <a:lnTo>
                      <a:pt x="6568" y="4668"/>
                    </a:lnTo>
                    <a:lnTo>
                      <a:pt x="6611" y="4693"/>
                    </a:lnTo>
                    <a:lnTo>
                      <a:pt x="6655" y="4717"/>
                    </a:lnTo>
                    <a:lnTo>
                      <a:pt x="6699" y="4739"/>
                    </a:lnTo>
                    <a:lnTo>
                      <a:pt x="6746" y="4759"/>
                    </a:lnTo>
                    <a:lnTo>
                      <a:pt x="6792" y="4778"/>
                    </a:lnTo>
                    <a:lnTo>
                      <a:pt x="6839" y="4794"/>
                    </a:lnTo>
                    <a:lnTo>
                      <a:pt x="6885" y="4810"/>
                    </a:lnTo>
                    <a:lnTo>
                      <a:pt x="6933" y="4824"/>
                    </a:lnTo>
                    <a:lnTo>
                      <a:pt x="6981" y="4834"/>
                    </a:lnTo>
                    <a:lnTo>
                      <a:pt x="7030" y="4844"/>
                    </a:lnTo>
                    <a:lnTo>
                      <a:pt x="7078" y="4852"/>
                    </a:lnTo>
                    <a:lnTo>
                      <a:pt x="7126" y="4859"/>
                    </a:lnTo>
                    <a:lnTo>
                      <a:pt x="7176" y="4863"/>
                    </a:lnTo>
                    <a:lnTo>
                      <a:pt x="7274" y="4867"/>
                    </a:lnTo>
                    <a:lnTo>
                      <a:pt x="7349" y="4864"/>
                    </a:lnTo>
                    <a:lnTo>
                      <a:pt x="7424" y="4859"/>
                    </a:lnTo>
                    <a:lnTo>
                      <a:pt x="7499" y="4848"/>
                    </a:lnTo>
                    <a:lnTo>
                      <a:pt x="7536" y="4841"/>
                    </a:lnTo>
                    <a:lnTo>
                      <a:pt x="7573" y="4833"/>
                    </a:lnTo>
                    <a:lnTo>
                      <a:pt x="7609" y="4824"/>
                    </a:lnTo>
                    <a:lnTo>
                      <a:pt x="7647" y="4814"/>
                    </a:lnTo>
                    <a:lnTo>
                      <a:pt x="7683" y="4803"/>
                    </a:lnTo>
                    <a:lnTo>
                      <a:pt x="7719" y="4791"/>
                    </a:lnTo>
                    <a:lnTo>
                      <a:pt x="7756" y="4778"/>
                    </a:lnTo>
                    <a:lnTo>
                      <a:pt x="7790" y="4764"/>
                    </a:lnTo>
                    <a:lnTo>
                      <a:pt x="7827" y="4750"/>
                    </a:lnTo>
                    <a:lnTo>
                      <a:pt x="7863" y="4732"/>
                    </a:lnTo>
                    <a:lnTo>
                      <a:pt x="7950" y="4690"/>
                    </a:lnTo>
                    <a:lnTo>
                      <a:pt x="8039" y="4650"/>
                    </a:lnTo>
                    <a:lnTo>
                      <a:pt x="8129" y="4611"/>
                    </a:lnTo>
                    <a:lnTo>
                      <a:pt x="8219" y="4571"/>
                    </a:lnTo>
                    <a:lnTo>
                      <a:pt x="8310" y="4533"/>
                    </a:lnTo>
                    <a:lnTo>
                      <a:pt x="8401" y="4498"/>
                    </a:lnTo>
                    <a:lnTo>
                      <a:pt x="8494" y="4463"/>
                    </a:lnTo>
                    <a:lnTo>
                      <a:pt x="8588" y="4429"/>
                    </a:lnTo>
                    <a:lnTo>
                      <a:pt x="8629" y="4415"/>
                    </a:lnTo>
                    <a:lnTo>
                      <a:pt x="8671" y="4399"/>
                    </a:lnTo>
                    <a:lnTo>
                      <a:pt x="8711" y="4380"/>
                    </a:lnTo>
                    <a:lnTo>
                      <a:pt x="8750" y="4361"/>
                    </a:lnTo>
                    <a:lnTo>
                      <a:pt x="8790" y="4341"/>
                    </a:lnTo>
                    <a:lnTo>
                      <a:pt x="8828" y="4319"/>
                    </a:lnTo>
                    <a:lnTo>
                      <a:pt x="8865" y="4296"/>
                    </a:lnTo>
                    <a:lnTo>
                      <a:pt x="8938" y="4248"/>
                    </a:lnTo>
                    <a:lnTo>
                      <a:pt x="8973" y="4221"/>
                    </a:lnTo>
                    <a:lnTo>
                      <a:pt x="9008" y="4193"/>
                    </a:lnTo>
                    <a:lnTo>
                      <a:pt x="9040" y="4165"/>
                    </a:lnTo>
                    <a:lnTo>
                      <a:pt x="9072" y="4135"/>
                    </a:lnTo>
                    <a:lnTo>
                      <a:pt x="9103" y="4105"/>
                    </a:lnTo>
                    <a:lnTo>
                      <a:pt x="9133" y="4074"/>
                    </a:lnTo>
                    <a:lnTo>
                      <a:pt x="9162" y="4042"/>
                    </a:lnTo>
                    <a:lnTo>
                      <a:pt x="9189" y="4008"/>
                    </a:lnTo>
                    <a:lnTo>
                      <a:pt x="9217" y="3975"/>
                    </a:lnTo>
                    <a:lnTo>
                      <a:pt x="9268" y="3905"/>
                    </a:lnTo>
                    <a:lnTo>
                      <a:pt x="9291" y="3869"/>
                    </a:lnTo>
                    <a:lnTo>
                      <a:pt x="9314" y="3830"/>
                    </a:lnTo>
                    <a:lnTo>
                      <a:pt x="9334" y="3792"/>
                    </a:lnTo>
                    <a:lnTo>
                      <a:pt x="9354" y="3753"/>
                    </a:lnTo>
                    <a:lnTo>
                      <a:pt x="9373" y="3714"/>
                    </a:lnTo>
                    <a:lnTo>
                      <a:pt x="9390" y="3674"/>
                    </a:lnTo>
                    <a:lnTo>
                      <a:pt x="9406" y="3633"/>
                    </a:lnTo>
                    <a:lnTo>
                      <a:pt x="9421" y="3591"/>
                    </a:lnTo>
                    <a:lnTo>
                      <a:pt x="9448" y="3508"/>
                    </a:lnTo>
                    <a:lnTo>
                      <a:pt x="9459" y="3464"/>
                    </a:lnTo>
                    <a:lnTo>
                      <a:pt x="9468" y="3419"/>
                    </a:lnTo>
                    <a:lnTo>
                      <a:pt x="9881" y="1351"/>
                    </a:lnTo>
                    <a:lnTo>
                      <a:pt x="11719" y="1351"/>
                    </a:lnTo>
                    <a:lnTo>
                      <a:pt x="12132" y="3419"/>
                    </a:lnTo>
                    <a:lnTo>
                      <a:pt x="12141" y="3464"/>
                    </a:lnTo>
                    <a:lnTo>
                      <a:pt x="12152" y="3508"/>
                    </a:lnTo>
                    <a:lnTo>
                      <a:pt x="12179" y="3591"/>
                    </a:lnTo>
                    <a:lnTo>
                      <a:pt x="12194" y="3633"/>
                    </a:lnTo>
                    <a:lnTo>
                      <a:pt x="12210" y="3674"/>
                    </a:lnTo>
                    <a:lnTo>
                      <a:pt x="12227" y="3714"/>
                    </a:lnTo>
                    <a:lnTo>
                      <a:pt x="12246" y="3753"/>
                    </a:lnTo>
                    <a:lnTo>
                      <a:pt x="12266" y="3792"/>
                    </a:lnTo>
                    <a:lnTo>
                      <a:pt x="12286" y="3830"/>
                    </a:lnTo>
                    <a:lnTo>
                      <a:pt x="12309" y="3869"/>
                    </a:lnTo>
                    <a:lnTo>
                      <a:pt x="12332" y="3905"/>
                    </a:lnTo>
                    <a:lnTo>
                      <a:pt x="12383" y="3975"/>
                    </a:lnTo>
                    <a:lnTo>
                      <a:pt x="12411" y="4008"/>
                    </a:lnTo>
                    <a:lnTo>
                      <a:pt x="12438" y="4042"/>
                    </a:lnTo>
                    <a:lnTo>
                      <a:pt x="12467" y="4074"/>
                    </a:lnTo>
                    <a:lnTo>
                      <a:pt x="12497" y="4105"/>
                    </a:lnTo>
                    <a:lnTo>
                      <a:pt x="12528" y="4135"/>
                    </a:lnTo>
                    <a:lnTo>
                      <a:pt x="12560" y="4165"/>
                    </a:lnTo>
                    <a:lnTo>
                      <a:pt x="12592" y="4193"/>
                    </a:lnTo>
                    <a:lnTo>
                      <a:pt x="12627" y="4221"/>
                    </a:lnTo>
                    <a:lnTo>
                      <a:pt x="12662" y="4248"/>
                    </a:lnTo>
                    <a:lnTo>
                      <a:pt x="12735" y="4296"/>
                    </a:lnTo>
                    <a:lnTo>
                      <a:pt x="12772" y="4319"/>
                    </a:lnTo>
                    <a:lnTo>
                      <a:pt x="12810" y="4341"/>
                    </a:lnTo>
                    <a:lnTo>
                      <a:pt x="12850" y="4361"/>
                    </a:lnTo>
                    <a:lnTo>
                      <a:pt x="12889" y="4380"/>
                    </a:lnTo>
                    <a:lnTo>
                      <a:pt x="12929" y="4399"/>
                    </a:lnTo>
                    <a:lnTo>
                      <a:pt x="12971" y="4415"/>
                    </a:lnTo>
                    <a:lnTo>
                      <a:pt x="13012" y="4429"/>
                    </a:lnTo>
                    <a:lnTo>
                      <a:pt x="13106" y="4463"/>
                    </a:lnTo>
                    <a:lnTo>
                      <a:pt x="13289" y="4533"/>
                    </a:lnTo>
                    <a:lnTo>
                      <a:pt x="13381" y="4571"/>
                    </a:lnTo>
                    <a:lnTo>
                      <a:pt x="13470" y="4610"/>
                    </a:lnTo>
                    <a:lnTo>
                      <a:pt x="13561" y="4649"/>
                    </a:lnTo>
                    <a:lnTo>
                      <a:pt x="13650" y="4690"/>
                    </a:lnTo>
                    <a:lnTo>
                      <a:pt x="13737" y="4732"/>
                    </a:lnTo>
                    <a:lnTo>
                      <a:pt x="13773" y="4748"/>
                    </a:lnTo>
                    <a:lnTo>
                      <a:pt x="13810" y="4763"/>
                    </a:lnTo>
                    <a:lnTo>
                      <a:pt x="13844" y="4778"/>
                    </a:lnTo>
                    <a:lnTo>
                      <a:pt x="13881" y="4791"/>
                    </a:lnTo>
                    <a:lnTo>
                      <a:pt x="13917" y="4803"/>
                    </a:lnTo>
                    <a:lnTo>
                      <a:pt x="13953" y="4814"/>
                    </a:lnTo>
                    <a:lnTo>
                      <a:pt x="13991" y="4824"/>
                    </a:lnTo>
                    <a:lnTo>
                      <a:pt x="14027" y="4833"/>
                    </a:lnTo>
                    <a:lnTo>
                      <a:pt x="14064" y="4841"/>
                    </a:lnTo>
                    <a:lnTo>
                      <a:pt x="14101" y="4848"/>
                    </a:lnTo>
                    <a:lnTo>
                      <a:pt x="14176" y="4859"/>
                    </a:lnTo>
                    <a:lnTo>
                      <a:pt x="14215" y="4861"/>
                    </a:lnTo>
                    <a:lnTo>
                      <a:pt x="14252" y="4864"/>
                    </a:lnTo>
                    <a:lnTo>
                      <a:pt x="14328" y="4867"/>
                    </a:lnTo>
                    <a:lnTo>
                      <a:pt x="14424" y="4863"/>
                    </a:lnTo>
                    <a:lnTo>
                      <a:pt x="14475" y="4859"/>
                    </a:lnTo>
                    <a:lnTo>
                      <a:pt x="14523" y="4852"/>
                    </a:lnTo>
                    <a:lnTo>
                      <a:pt x="14572" y="4844"/>
                    </a:lnTo>
                    <a:lnTo>
                      <a:pt x="14668" y="4824"/>
                    </a:lnTo>
                    <a:lnTo>
                      <a:pt x="14715" y="4810"/>
                    </a:lnTo>
                    <a:lnTo>
                      <a:pt x="14809" y="4778"/>
                    </a:lnTo>
                    <a:lnTo>
                      <a:pt x="14855" y="4759"/>
                    </a:lnTo>
                    <a:lnTo>
                      <a:pt x="14901" y="4739"/>
                    </a:lnTo>
                    <a:lnTo>
                      <a:pt x="14946" y="4717"/>
                    </a:lnTo>
                    <a:lnTo>
                      <a:pt x="14989" y="4693"/>
                    </a:lnTo>
                    <a:lnTo>
                      <a:pt x="15033" y="4668"/>
                    </a:lnTo>
                    <a:lnTo>
                      <a:pt x="15075" y="4641"/>
                    </a:lnTo>
                    <a:lnTo>
                      <a:pt x="16833" y="3468"/>
                    </a:lnTo>
                    <a:lnTo>
                      <a:pt x="18132" y="4767"/>
                    </a:lnTo>
                    <a:lnTo>
                      <a:pt x="16961" y="6525"/>
                    </a:lnTo>
                    <a:lnTo>
                      <a:pt x="16935" y="6563"/>
                    </a:lnTo>
                    <a:lnTo>
                      <a:pt x="16912" y="6601"/>
                    </a:lnTo>
                    <a:lnTo>
                      <a:pt x="16891" y="6640"/>
                    </a:lnTo>
                    <a:lnTo>
                      <a:pt x="16871" y="6679"/>
                    </a:lnTo>
                    <a:lnTo>
                      <a:pt x="16852" y="6719"/>
                    </a:lnTo>
                    <a:lnTo>
                      <a:pt x="16834" y="6758"/>
                    </a:lnTo>
                    <a:lnTo>
                      <a:pt x="16820" y="6801"/>
                    </a:lnTo>
                    <a:lnTo>
                      <a:pt x="16805" y="6841"/>
                    </a:lnTo>
                    <a:lnTo>
                      <a:pt x="16791" y="6883"/>
                    </a:lnTo>
                    <a:lnTo>
                      <a:pt x="16779" y="6925"/>
                    </a:lnTo>
                    <a:lnTo>
                      <a:pt x="16769" y="6966"/>
                    </a:lnTo>
                    <a:lnTo>
                      <a:pt x="16761" y="7009"/>
                    </a:lnTo>
                    <a:lnTo>
                      <a:pt x="16753" y="7051"/>
                    </a:lnTo>
                    <a:lnTo>
                      <a:pt x="16746" y="7094"/>
                    </a:lnTo>
                    <a:lnTo>
                      <a:pt x="16741" y="7137"/>
                    </a:lnTo>
                    <a:lnTo>
                      <a:pt x="16738" y="7182"/>
                    </a:lnTo>
                    <a:lnTo>
                      <a:pt x="16735" y="7225"/>
                    </a:lnTo>
                    <a:lnTo>
                      <a:pt x="16734" y="7268"/>
                    </a:lnTo>
                    <a:lnTo>
                      <a:pt x="16736" y="7354"/>
                    </a:lnTo>
                    <a:lnTo>
                      <a:pt x="16739" y="7398"/>
                    </a:lnTo>
                    <a:lnTo>
                      <a:pt x="16745" y="7441"/>
                    </a:lnTo>
                    <a:lnTo>
                      <a:pt x="16750" y="7483"/>
                    </a:lnTo>
                    <a:lnTo>
                      <a:pt x="16758" y="7527"/>
                    </a:lnTo>
                    <a:lnTo>
                      <a:pt x="16777" y="7613"/>
                    </a:lnTo>
                    <a:lnTo>
                      <a:pt x="16801" y="7697"/>
                    </a:lnTo>
                    <a:lnTo>
                      <a:pt x="16816" y="7738"/>
                    </a:lnTo>
                    <a:lnTo>
                      <a:pt x="16832" y="7780"/>
                    </a:lnTo>
                    <a:lnTo>
                      <a:pt x="16849" y="7821"/>
                    </a:lnTo>
                    <a:lnTo>
                      <a:pt x="16868" y="7861"/>
                    </a:lnTo>
                    <a:lnTo>
                      <a:pt x="16951" y="8038"/>
                    </a:lnTo>
                    <a:lnTo>
                      <a:pt x="16991" y="8129"/>
                    </a:lnTo>
                    <a:lnTo>
                      <a:pt x="17029" y="8219"/>
                    </a:lnTo>
                    <a:lnTo>
                      <a:pt x="17067" y="8310"/>
                    </a:lnTo>
                    <a:lnTo>
                      <a:pt x="17103" y="8402"/>
                    </a:lnTo>
                    <a:lnTo>
                      <a:pt x="17136" y="8494"/>
                    </a:lnTo>
                    <a:lnTo>
                      <a:pt x="17171" y="8587"/>
                    </a:lnTo>
                    <a:lnTo>
                      <a:pt x="17187" y="8630"/>
                    </a:lnTo>
                    <a:lnTo>
                      <a:pt x="17204" y="8671"/>
                    </a:lnTo>
                    <a:lnTo>
                      <a:pt x="17221" y="8711"/>
                    </a:lnTo>
                    <a:lnTo>
                      <a:pt x="17240" y="8751"/>
                    </a:lnTo>
                    <a:lnTo>
                      <a:pt x="17260" y="8790"/>
                    </a:lnTo>
                    <a:lnTo>
                      <a:pt x="17281" y="8828"/>
                    </a:lnTo>
                    <a:lnTo>
                      <a:pt x="17304" y="8866"/>
                    </a:lnTo>
                    <a:lnTo>
                      <a:pt x="17328" y="8902"/>
                    </a:lnTo>
                    <a:lnTo>
                      <a:pt x="17354" y="8937"/>
                    </a:lnTo>
                    <a:lnTo>
                      <a:pt x="17379" y="8973"/>
                    </a:lnTo>
                    <a:lnTo>
                      <a:pt x="17436" y="9041"/>
                    </a:lnTo>
                    <a:lnTo>
                      <a:pt x="17495" y="9102"/>
                    </a:lnTo>
                    <a:lnTo>
                      <a:pt x="17526" y="9133"/>
                    </a:lnTo>
                    <a:lnTo>
                      <a:pt x="17558" y="9162"/>
                    </a:lnTo>
                    <a:lnTo>
                      <a:pt x="17591" y="9190"/>
                    </a:lnTo>
                    <a:lnTo>
                      <a:pt x="17626" y="9217"/>
                    </a:lnTo>
                    <a:lnTo>
                      <a:pt x="17696" y="9267"/>
                    </a:lnTo>
                    <a:lnTo>
                      <a:pt x="17732" y="9291"/>
                    </a:lnTo>
                    <a:lnTo>
                      <a:pt x="17807" y="9334"/>
                    </a:lnTo>
                    <a:lnTo>
                      <a:pt x="17846" y="9355"/>
                    </a:lnTo>
                    <a:lnTo>
                      <a:pt x="17927" y="9390"/>
                    </a:lnTo>
                    <a:lnTo>
                      <a:pt x="17967" y="9406"/>
                    </a:lnTo>
                    <a:lnTo>
                      <a:pt x="18009" y="9421"/>
                    </a:lnTo>
                    <a:lnTo>
                      <a:pt x="18050" y="9435"/>
                    </a:lnTo>
                    <a:lnTo>
                      <a:pt x="18095" y="9448"/>
                    </a:lnTo>
                    <a:lnTo>
                      <a:pt x="18138" y="9459"/>
                    </a:lnTo>
                    <a:lnTo>
                      <a:pt x="18181" y="9468"/>
                    </a:lnTo>
                    <a:lnTo>
                      <a:pt x="20249" y="9883"/>
                    </a:lnTo>
                    <a:lnTo>
                      <a:pt x="20250" y="11719"/>
                    </a:lnTo>
                    <a:lnTo>
                      <a:pt x="18181" y="12133"/>
                    </a:lnTo>
                    <a:close/>
                    <a:moveTo>
                      <a:pt x="20514" y="8558"/>
                    </a:moveTo>
                    <a:lnTo>
                      <a:pt x="18446" y="8143"/>
                    </a:lnTo>
                    <a:lnTo>
                      <a:pt x="18406" y="8032"/>
                    </a:lnTo>
                    <a:lnTo>
                      <a:pt x="18364" y="7921"/>
                    </a:lnTo>
                    <a:lnTo>
                      <a:pt x="18321" y="7811"/>
                    </a:lnTo>
                    <a:lnTo>
                      <a:pt x="18276" y="7702"/>
                    </a:lnTo>
                    <a:lnTo>
                      <a:pt x="18230" y="7595"/>
                    </a:lnTo>
                    <a:lnTo>
                      <a:pt x="18182" y="7486"/>
                    </a:lnTo>
                    <a:lnTo>
                      <a:pt x="18134" y="7379"/>
                    </a:lnTo>
                    <a:lnTo>
                      <a:pt x="18084" y="7274"/>
                    </a:lnTo>
                    <a:lnTo>
                      <a:pt x="19255" y="5516"/>
                    </a:lnTo>
                    <a:lnTo>
                      <a:pt x="19288" y="5465"/>
                    </a:lnTo>
                    <a:lnTo>
                      <a:pt x="19317" y="5414"/>
                    </a:lnTo>
                    <a:lnTo>
                      <a:pt x="19344" y="5362"/>
                    </a:lnTo>
                    <a:lnTo>
                      <a:pt x="19370" y="5309"/>
                    </a:lnTo>
                    <a:lnTo>
                      <a:pt x="19391" y="5254"/>
                    </a:lnTo>
                    <a:lnTo>
                      <a:pt x="19411" y="5199"/>
                    </a:lnTo>
                    <a:lnTo>
                      <a:pt x="19427" y="5144"/>
                    </a:lnTo>
                    <a:lnTo>
                      <a:pt x="19445" y="5089"/>
                    </a:lnTo>
                    <a:lnTo>
                      <a:pt x="19457" y="5032"/>
                    </a:lnTo>
                    <a:lnTo>
                      <a:pt x="19466" y="4976"/>
                    </a:lnTo>
                    <a:lnTo>
                      <a:pt x="19474" y="4918"/>
                    </a:lnTo>
                    <a:lnTo>
                      <a:pt x="19480" y="4861"/>
                    </a:lnTo>
                    <a:lnTo>
                      <a:pt x="19482" y="4805"/>
                    </a:lnTo>
                    <a:lnTo>
                      <a:pt x="19482" y="4748"/>
                    </a:lnTo>
                    <a:lnTo>
                      <a:pt x="19480" y="4692"/>
                    </a:lnTo>
                    <a:lnTo>
                      <a:pt x="19476" y="4635"/>
                    </a:lnTo>
                    <a:lnTo>
                      <a:pt x="19469" y="4579"/>
                    </a:lnTo>
                    <a:lnTo>
                      <a:pt x="19459" y="4521"/>
                    </a:lnTo>
                    <a:lnTo>
                      <a:pt x="19449" y="4466"/>
                    </a:lnTo>
                    <a:lnTo>
                      <a:pt x="19433" y="4411"/>
                    </a:lnTo>
                    <a:lnTo>
                      <a:pt x="19417" y="4357"/>
                    </a:lnTo>
                    <a:lnTo>
                      <a:pt x="19399" y="4302"/>
                    </a:lnTo>
                    <a:lnTo>
                      <a:pt x="19378" y="4249"/>
                    </a:lnTo>
                    <a:lnTo>
                      <a:pt x="19355" y="4195"/>
                    </a:lnTo>
                    <a:lnTo>
                      <a:pt x="19329" y="4144"/>
                    </a:lnTo>
                    <a:lnTo>
                      <a:pt x="19301" y="4093"/>
                    </a:lnTo>
                    <a:lnTo>
                      <a:pt x="19272" y="4043"/>
                    </a:lnTo>
                    <a:lnTo>
                      <a:pt x="19239" y="3995"/>
                    </a:lnTo>
                    <a:lnTo>
                      <a:pt x="19203" y="3948"/>
                    </a:lnTo>
                    <a:lnTo>
                      <a:pt x="19167" y="3902"/>
                    </a:lnTo>
                    <a:lnTo>
                      <a:pt x="19128" y="3858"/>
                    </a:lnTo>
                    <a:lnTo>
                      <a:pt x="19086" y="3812"/>
                    </a:lnTo>
                    <a:lnTo>
                      <a:pt x="17787" y="2514"/>
                    </a:lnTo>
                    <a:lnTo>
                      <a:pt x="17763" y="2491"/>
                    </a:lnTo>
                    <a:lnTo>
                      <a:pt x="17738" y="2467"/>
                    </a:lnTo>
                    <a:lnTo>
                      <a:pt x="17712" y="2444"/>
                    </a:lnTo>
                    <a:lnTo>
                      <a:pt x="17687" y="2423"/>
                    </a:lnTo>
                    <a:lnTo>
                      <a:pt x="17633" y="2382"/>
                    </a:lnTo>
                    <a:lnTo>
                      <a:pt x="17605" y="2361"/>
                    </a:lnTo>
                    <a:lnTo>
                      <a:pt x="17577" y="2342"/>
                    </a:lnTo>
                    <a:lnTo>
                      <a:pt x="17492" y="2289"/>
                    </a:lnTo>
                    <a:lnTo>
                      <a:pt x="17403" y="2245"/>
                    </a:lnTo>
                    <a:lnTo>
                      <a:pt x="17373" y="2232"/>
                    </a:lnTo>
                    <a:lnTo>
                      <a:pt x="17343" y="2218"/>
                    </a:lnTo>
                    <a:lnTo>
                      <a:pt x="17312" y="2206"/>
                    </a:lnTo>
                    <a:lnTo>
                      <a:pt x="17250" y="2184"/>
                    </a:lnTo>
                    <a:lnTo>
                      <a:pt x="17189" y="2166"/>
                    </a:lnTo>
                    <a:lnTo>
                      <a:pt x="17155" y="2158"/>
                    </a:lnTo>
                    <a:lnTo>
                      <a:pt x="17123" y="2151"/>
                    </a:lnTo>
                    <a:lnTo>
                      <a:pt x="17092" y="2144"/>
                    </a:lnTo>
                    <a:lnTo>
                      <a:pt x="17028" y="2133"/>
                    </a:lnTo>
                    <a:lnTo>
                      <a:pt x="16963" y="2125"/>
                    </a:lnTo>
                    <a:lnTo>
                      <a:pt x="16930" y="2123"/>
                    </a:lnTo>
                    <a:lnTo>
                      <a:pt x="16898" y="2121"/>
                    </a:lnTo>
                    <a:lnTo>
                      <a:pt x="16864" y="2120"/>
                    </a:lnTo>
                    <a:lnTo>
                      <a:pt x="16832" y="2119"/>
                    </a:lnTo>
                    <a:lnTo>
                      <a:pt x="16783" y="2120"/>
                    </a:lnTo>
                    <a:lnTo>
                      <a:pt x="16735" y="2123"/>
                    </a:lnTo>
                    <a:lnTo>
                      <a:pt x="16685" y="2127"/>
                    </a:lnTo>
                    <a:lnTo>
                      <a:pt x="16639" y="2133"/>
                    </a:lnTo>
                    <a:lnTo>
                      <a:pt x="16590" y="2141"/>
                    </a:lnTo>
                    <a:lnTo>
                      <a:pt x="16542" y="2151"/>
                    </a:lnTo>
                    <a:lnTo>
                      <a:pt x="16495" y="2162"/>
                    </a:lnTo>
                    <a:lnTo>
                      <a:pt x="16447" y="2175"/>
                    </a:lnTo>
                    <a:lnTo>
                      <a:pt x="16400" y="2190"/>
                    </a:lnTo>
                    <a:lnTo>
                      <a:pt x="16353" y="2207"/>
                    </a:lnTo>
                    <a:lnTo>
                      <a:pt x="16307" y="2225"/>
                    </a:lnTo>
                    <a:lnTo>
                      <a:pt x="16216" y="2268"/>
                    </a:lnTo>
                    <a:lnTo>
                      <a:pt x="16171" y="2292"/>
                    </a:lnTo>
                    <a:lnTo>
                      <a:pt x="16129" y="2318"/>
                    </a:lnTo>
                    <a:lnTo>
                      <a:pt x="16086" y="2345"/>
                    </a:lnTo>
                    <a:lnTo>
                      <a:pt x="14328" y="3517"/>
                    </a:lnTo>
                    <a:lnTo>
                      <a:pt x="14222" y="3466"/>
                    </a:lnTo>
                    <a:lnTo>
                      <a:pt x="14114" y="3417"/>
                    </a:lnTo>
                    <a:lnTo>
                      <a:pt x="14007" y="3370"/>
                    </a:lnTo>
                    <a:lnTo>
                      <a:pt x="13898" y="3324"/>
                    </a:lnTo>
                    <a:lnTo>
                      <a:pt x="13789" y="3279"/>
                    </a:lnTo>
                    <a:lnTo>
                      <a:pt x="13678" y="3236"/>
                    </a:lnTo>
                    <a:lnTo>
                      <a:pt x="13568" y="3195"/>
                    </a:lnTo>
                    <a:lnTo>
                      <a:pt x="13455" y="3156"/>
                    </a:lnTo>
                    <a:lnTo>
                      <a:pt x="13042" y="1087"/>
                    </a:lnTo>
                    <a:lnTo>
                      <a:pt x="13028" y="1028"/>
                    </a:lnTo>
                    <a:lnTo>
                      <a:pt x="13014" y="970"/>
                    </a:lnTo>
                    <a:lnTo>
                      <a:pt x="12995" y="913"/>
                    </a:lnTo>
                    <a:lnTo>
                      <a:pt x="12975" y="858"/>
                    </a:lnTo>
                    <a:lnTo>
                      <a:pt x="12953" y="804"/>
                    </a:lnTo>
                    <a:lnTo>
                      <a:pt x="12902" y="699"/>
                    </a:lnTo>
                    <a:lnTo>
                      <a:pt x="12873" y="650"/>
                    </a:lnTo>
                    <a:lnTo>
                      <a:pt x="12841" y="601"/>
                    </a:lnTo>
                    <a:lnTo>
                      <a:pt x="12808" y="556"/>
                    </a:lnTo>
                    <a:lnTo>
                      <a:pt x="12773" y="508"/>
                    </a:lnTo>
                    <a:lnTo>
                      <a:pt x="12737" y="464"/>
                    </a:lnTo>
                    <a:lnTo>
                      <a:pt x="12700" y="422"/>
                    </a:lnTo>
                    <a:lnTo>
                      <a:pt x="12659" y="382"/>
                    </a:lnTo>
                    <a:lnTo>
                      <a:pt x="12616" y="343"/>
                    </a:lnTo>
                    <a:lnTo>
                      <a:pt x="12573" y="307"/>
                    </a:lnTo>
                    <a:lnTo>
                      <a:pt x="12529" y="272"/>
                    </a:lnTo>
                    <a:lnTo>
                      <a:pt x="12484" y="238"/>
                    </a:lnTo>
                    <a:lnTo>
                      <a:pt x="12437" y="207"/>
                    </a:lnTo>
                    <a:lnTo>
                      <a:pt x="12386" y="176"/>
                    </a:lnTo>
                    <a:lnTo>
                      <a:pt x="12336" y="149"/>
                    </a:lnTo>
                    <a:lnTo>
                      <a:pt x="12285" y="124"/>
                    </a:lnTo>
                    <a:lnTo>
                      <a:pt x="12233" y="101"/>
                    </a:lnTo>
                    <a:lnTo>
                      <a:pt x="12179" y="81"/>
                    </a:lnTo>
                    <a:lnTo>
                      <a:pt x="12124" y="62"/>
                    </a:lnTo>
                    <a:lnTo>
                      <a:pt x="12069" y="46"/>
                    </a:lnTo>
                    <a:lnTo>
                      <a:pt x="12013" y="32"/>
                    </a:lnTo>
                    <a:lnTo>
                      <a:pt x="11955" y="20"/>
                    </a:lnTo>
                    <a:lnTo>
                      <a:pt x="11896" y="12"/>
                    </a:lnTo>
                    <a:lnTo>
                      <a:pt x="11838" y="5"/>
                    </a:lnTo>
                    <a:lnTo>
                      <a:pt x="11779" y="1"/>
                    </a:lnTo>
                    <a:lnTo>
                      <a:pt x="11719" y="0"/>
                    </a:lnTo>
                    <a:lnTo>
                      <a:pt x="9881" y="0"/>
                    </a:lnTo>
                    <a:lnTo>
                      <a:pt x="9821" y="1"/>
                    </a:lnTo>
                    <a:lnTo>
                      <a:pt x="9762" y="5"/>
                    </a:lnTo>
                    <a:lnTo>
                      <a:pt x="9704" y="12"/>
                    </a:lnTo>
                    <a:lnTo>
                      <a:pt x="9645" y="20"/>
                    </a:lnTo>
                    <a:lnTo>
                      <a:pt x="9587" y="32"/>
                    </a:lnTo>
                    <a:lnTo>
                      <a:pt x="9531" y="46"/>
                    </a:lnTo>
                    <a:lnTo>
                      <a:pt x="9476" y="62"/>
                    </a:lnTo>
                    <a:lnTo>
                      <a:pt x="9421" y="81"/>
                    </a:lnTo>
                    <a:lnTo>
                      <a:pt x="9367" y="101"/>
                    </a:lnTo>
                    <a:lnTo>
                      <a:pt x="9315" y="124"/>
                    </a:lnTo>
                    <a:lnTo>
                      <a:pt x="9264" y="149"/>
                    </a:lnTo>
                    <a:lnTo>
                      <a:pt x="9214" y="176"/>
                    </a:lnTo>
                    <a:lnTo>
                      <a:pt x="9116" y="238"/>
                    </a:lnTo>
                    <a:lnTo>
                      <a:pt x="9071" y="272"/>
                    </a:lnTo>
                    <a:lnTo>
                      <a:pt x="9027" y="307"/>
                    </a:lnTo>
                    <a:lnTo>
                      <a:pt x="8984" y="343"/>
                    </a:lnTo>
                    <a:lnTo>
                      <a:pt x="8941" y="382"/>
                    </a:lnTo>
                    <a:lnTo>
                      <a:pt x="8902" y="422"/>
                    </a:lnTo>
                    <a:lnTo>
                      <a:pt x="8863" y="464"/>
                    </a:lnTo>
                    <a:lnTo>
                      <a:pt x="8827" y="508"/>
                    </a:lnTo>
                    <a:lnTo>
                      <a:pt x="8792" y="556"/>
                    </a:lnTo>
                    <a:lnTo>
                      <a:pt x="8759" y="601"/>
                    </a:lnTo>
                    <a:lnTo>
                      <a:pt x="8727" y="650"/>
                    </a:lnTo>
                    <a:lnTo>
                      <a:pt x="8699" y="699"/>
                    </a:lnTo>
                    <a:lnTo>
                      <a:pt x="8672" y="752"/>
                    </a:lnTo>
                    <a:lnTo>
                      <a:pt x="8648" y="804"/>
                    </a:lnTo>
                    <a:lnTo>
                      <a:pt x="8625" y="858"/>
                    </a:lnTo>
                    <a:lnTo>
                      <a:pt x="8605" y="913"/>
                    </a:lnTo>
                    <a:lnTo>
                      <a:pt x="8586" y="970"/>
                    </a:lnTo>
                    <a:lnTo>
                      <a:pt x="8572" y="1028"/>
                    </a:lnTo>
                    <a:lnTo>
                      <a:pt x="8558" y="1087"/>
                    </a:lnTo>
                    <a:lnTo>
                      <a:pt x="8145" y="3156"/>
                    </a:lnTo>
                    <a:lnTo>
                      <a:pt x="8032" y="3195"/>
                    </a:lnTo>
                    <a:lnTo>
                      <a:pt x="7922" y="3236"/>
                    </a:lnTo>
                    <a:lnTo>
                      <a:pt x="7811" y="3279"/>
                    </a:lnTo>
                    <a:lnTo>
                      <a:pt x="7702" y="3324"/>
                    </a:lnTo>
                    <a:lnTo>
                      <a:pt x="7593" y="3370"/>
                    </a:lnTo>
                    <a:lnTo>
                      <a:pt x="7486" y="3417"/>
                    </a:lnTo>
                    <a:lnTo>
                      <a:pt x="7380" y="3466"/>
                    </a:lnTo>
                    <a:lnTo>
                      <a:pt x="7274" y="3517"/>
                    </a:lnTo>
                    <a:lnTo>
                      <a:pt x="5516" y="2345"/>
                    </a:lnTo>
                    <a:lnTo>
                      <a:pt x="5473" y="2318"/>
                    </a:lnTo>
                    <a:lnTo>
                      <a:pt x="5430" y="2292"/>
                    </a:lnTo>
                    <a:lnTo>
                      <a:pt x="5384" y="2268"/>
                    </a:lnTo>
                    <a:lnTo>
                      <a:pt x="5293" y="2225"/>
                    </a:lnTo>
                    <a:lnTo>
                      <a:pt x="5247" y="2207"/>
                    </a:lnTo>
                    <a:lnTo>
                      <a:pt x="5200" y="2190"/>
                    </a:lnTo>
                    <a:lnTo>
                      <a:pt x="5153" y="2175"/>
                    </a:lnTo>
                    <a:lnTo>
                      <a:pt x="5105" y="2162"/>
                    </a:lnTo>
                    <a:lnTo>
                      <a:pt x="5058" y="2151"/>
                    </a:lnTo>
                    <a:lnTo>
                      <a:pt x="5010" y="2141"/>
                    </a:lnTo>
                    <a:lnTo>
                      <a:pt x="4963" y="2133"/>
                    </a:lnTo>
                    <a:lnTo>
                      <a:pt x="4915" y="2127"/>
                    </a:lnTo>
                    <a:lnTo>
                      <a:pt x="4865" y="2123"/>
                    </a:lnTo>
                    <a:lnTo>
                      <a:pt x="4817" y="2120"/>
                    </a:lnTo>
                    <a:lnTo>
                      <a:pt x="4768" y="2119"/>
                    </a:lnTo>
                    <a:lnTo>
                      <a:pt x="4736" y="2120"/>
                    </a:lnTo>
                    <a:lnTo>
                      <a:pt x="4702" y="2121"/>
                    </a:lnTo>
                    <a:lnTo>
                      <a:pt x="4670" y="2123"/>
                    </a:lnTo>
                    <a:lnTo>
                      <a:pt x="4637" y="2125"/>
                    </a:lnTo>
                    <a:lnTo>
                      <a:pt x="4572" y="2133"/>
                    </a:lnTo>
                    <a:lnTo>
                      <a:pt x="4508" y="2144"/>
                    </a:lnTo>
                    <a:lnTo>
                      <a:pt x="4477" y="2151"/>
                    </a:lnTo>
                    <a:lnTo>
                      <a:pt x="4445" y="2158"/>
                    </a:lnTo>
                    <a:lnTo>
                      <a:pt x="4413" y="2166"/>
                    </a:lnTo>
                    <a:lnTo>
                      <a:pt x="4380" y="2175"/>
                    </a:lnTo>
                    <a:lnTo>
                      <a:pt x="4350" y="2184"/>
                    </a:lnTo>
                    <a:lnTo>
                      <a:pt x="4288" y="2206"/>
                    </a:lnTo>
                    <a:lnTo>
                      <a:pt x="4258" y="2218"/>
                    </a:lnTo>
                    <a:lnTo>
                      <a:pt x="4197" y="2245"/>
                    </a:lnTo>
                    <a:lnTo>
                      <a:pt x="4108" y="2289"/>
                    </a:lnTo>
                    <a:lnTo>
                      <a:pt x="4023" y="2342"/>
                    </a:lnTo>
                    <a:lnTo>
                      <a:pt x="3997" y="2361"/>
                    </a:lnTo>
                    <a:lnTo>
                      <a:pt x="3967" y="2382"/>
                    </a:lnTo>
                    <a:lnTo>
                      <a:pt x="3940" y="2402"/>
                    </a:lnTo>
                    <a:lnTo>
                      <a:pt x="3915" y="2423"/>
                    </a:lnTo>
                    <a:lnTo>
                      <a:pt x="3888" y="2444"/>
                    </a:lnTo>
                    <a:lnTo>
                      <a:pt x="3862" y="2467"/>
                    </a:lnTo>
                    <a:lnTo>
                      <a:pt x="3838" y="2491"/>
                    </a:lnTo>
                    <a:lnTo>
                      <a:pt x="3813" y="2514"/>
                    </a:lnTo>
                    <a:lnTo>
                      <a:pt x="2514" y="3812"/>
                    </a:lnTo>
                    <a:lnTo>
                      <a:pt x="2473" y="3858"/>
                    </a:lnTo>
                    <a:lnTo>
                      <a:pt x="2434" y="3902"/>
                    </a:lnTo>
                    <a:lnTo>
                      <a:pt x="2397" y="3948"/>
                    </a:lnTo>
                    <a:lnTo>
                      <a:pt x="2361" y="3995"/>
                    </a:lnTo>
                    <a:lnTo>
                      <a:pt x="2328" y="4043"/>
                    </a:lnTo>
                    <a:lnTo>
                      <a:pt x="2299" y="4093"/>
                    </a:lnTo>
                    <a:lnTo>
                      <a:pt x="2271" y="4144"/>
                    </a:lnTo>
                    <a:lnTo>
                      <a:pt x="2245" y="4195"/>
                    </a:lnTo>
                    <a:lnTo>
                      <a:pt x="2222" y="4249"/>
                    </a:lnTo>
                    <a:lnTo>
                      <a:pt x="2202" y="4302"/>
                    </a:lnTo>
                    <a:lnTo>
                      <a:pt x="2183" y="4357"/>
                    </a:lnTo>
                    <a:lnTo>
                      <a:pt x="2167" y="4411"/>
                    </a:lnTo>
                    <a:lnTo>
                      <a:pt x="2153" y="4466"/>
                    </a:lnTo>
                    <a:lnTo>
                      <a:pt x="2141" y="4521"/>
                    </a:lnTo>
                    <a:lnTo>
                      <a:pt x="2131" y="4579"/>
                    </a:lnTo>
                    <a:lnTo>
                      <a:pt x="2124" y="4635"/>
                    </a:lnTo>
                    <a:lnTo>
                      <a:pt x="2120" y="4692"/>
                    </a:lnTo>
                    <a:lnTo>
                      <a:pt x="2119" y="4748"/>
                    </a:lnTo>
                    <a:lnTo>
                      <a:pt x="2119" y="4805"/>
                    </a:lnTo>
                    <a:lnTo>
                      <a:pt x="2122" y="4861"/>
                    </a:lnTo>
                    <a:lnTo>
                      <a:pt x="2127" y="4918"/>
                    </a:lnTo>
                    <a:lnTo>
                      <a:pt x="2134" y="4976"/>
                    </a:lnTo>
                    <a:lnTo>
                      <a:pt x="2145" y="5032"/>
                    </a:lnTo>
                    <a:lnTo>
                      <a:pt x="2157" y="5089"/>
                    </a:lnTo>
                    <a:lnTo>
                      <a:pt x="2173" y="5144"/>
                    </a:lnTo>
                    <a:lnTo>
                      <a:pt x="2190" y="5199"/>
                    </a:lnTo>
                    <a:lnTo>
                      <a:pt x="2209" y="5254"/>
                    </a:lnTo>
                    <a:lnTo>
                      <a:pt x="2232" y="5309"/>
                    </a:lnTo>
                    <a:lnTo>
                      <a:pt x="2256" y="5362"/>
                    </a:lnTo>
                    <a:lnTo>
                      <a:pt x="2284" y="5414"/>
                    </a:lnTo>
                    <a:lnTo>
                      <a:pt x="2314" y="5465"/>
                    </a:lnTo>
                    <a:lnTo>
                      <a:pt x="2345" y="5516"/>
                    </a:lnTo>
                    <a:lnTo>
                      <a:pt x="3516" y="7274"/>
                    </a:lnTo>
                    <a:lnTo>
                      <a:pt x="3466" y="7379"/>
                    </a:lnTo>
                    <a:lnTo>
                      <a:pt x="3417" y="7486"/>
                    </a:lnTo>
                    <a:lnTo>
                      <a:pt x="3370" y="7595"/>
                    </a:lnTo>
                    <a:lnTo>
                      <a:pt x="3324" y="7702"/>
                    </a:lnTo>
                    <a:lnTo>
                      <a:pt x="3279" y="7811"/>
                    </a:lnTo>
                    <a:lnTo>
                      <a:pt x="3236" y="7923"/>
                    </a:lnTo>
                    <a:lnTo>
                      <a:pt x="3194" y="8033"/>
                    </a:lnTo>
                    <a:lnTo>
                      <a:pt x="3155" y="8145"/>
                    </a:lnTo>
                    <a:lnTo>
                      <a:pt x="1086" y="8558"/>
                    </a:lnTo>
                    <a:lnTo>
                      <a:pt x="1028" y="8571"/>
                    </a:lnTo>
                    <a:lnTo>
                      <a:pt x="969" y="8586"/>
                    </a:lnTo>
                    <a:lnTo>
                      <a:pt x="859" y="8626"/>
                    </a:lnTo>
                    <a:lnTo>
                      <a:pt x="805" y="8648"/>
                    </a:lnTo>
                    <a:lnTo>
                      <a:pt x="750" y="8673"/>
                    </a:lnTo>
                    <a:lnTo>
                      <a:pt x="699" y="8699"/>
                    </a:lnTo>
                    <a:lnTo>
                      <a:pt x="601" y="8759"/>
                    </a:lnTo>
                    <a:lnTo>
                      <a:pt x="553" y="8792"/>
                    </a:lnTo>
                    <a:lnTo>
                      <a:pt x="509" y="8827"/>
                    </a:lnTo>
                    <a:lnTo>
                      <a:pt x="464" y="8863"/>
                    </a:lnTo>
                    <a:lnTo>
                      <a:pt x="423" y="8901"/>
                    </a:lnTo>
                    <a:lnTo>
                      <a:pt x="382" y="8941"/>
                    </a:lnTo>
                    <a:lnTo>
                      <a:pt x="306" y="9027"/>
                    </a:lnTo>
                    <a:lnTo>
                      <a:pt x="271" y="9072"/>
                    </a:lnTo>
                    <a:lnTo>
                      <a:pt x="238" y="9117"/>
                    </a:lnTo>
                    <a:lnTo>
                      <a:pt x="207" y="9164"/>
                    </a:lnTo>
                    <a:lnTo>
                      <a:pt x="177" y="9214"/>
                    </a:lnTo>
                    <a:lnTo>
                      <a:pt x="150" y="9264"/>
                    </a:lnTo>
                    <a:lnTo>
                      <a:pt x="125" y="9315"/>
                    </a:lnTo>
                    <a:lnTo>
                      <a:pt x="101" y="9369"/>
                    </a:lnTo>
                    <a:lnTo>
                      <a:pt x="81" y="9423"/>
                    </a:lnTo>
                    <a:lnTo>
                      <a:pt x="62" y="9476"/>
                    </a:lnTo>
                    <a:lnTo>
                      <a:pt x="46" y="9532"/>
                    </a:lnTo>
                    <a:lnTo>
                      <a:pt x="32" y="9588"/>
                    </a:lnTo>
                    <a:lnTo>
                      <a:pt x="20" y="9646"/>
                    </a:lnTo>
                    <a:lnTo>
                      <a:pt x="12" y="9705"/>
                    </a:lnTo>
                    <a:lnTo>
                      <a:pt x="5" y="9763"/>
                    </a:lnTo>
                    <a:lnTo>
                      <a:pt x="1" y="9822"/>
                    </a:lnTo>
                    <a:lnTo>
                      <a:pt x="0" y="9883"/>
                    </a:lnTo>
                    <a:lnTo>
                      <a:pt x="0" y="11719"/>
                    </a:lnTo>
                    <a:lnTo>
                      <a:pt x="1" y="11779"/>
                    </a:lnTo>
                    <a:lnTo>
                      <a:pt x="5" y="11838"/>
                    </a:lnTo>
                    <a:lnTo>
                      <a:pt x="12" y="11896"/>
                    </a:lnTo>
                    <a:lnTo>
                      <a:pt x="20" y="11955"/>
                    </a:lnTo>
                    <a:lnTo>
                      <a:pt x="32" y="12013"/>
                    </a:lnTo>
                    <a:lnTo>
                      <a:pt x="46" y="12068"/>
                    </a:lnTo>
                    <a:lnTo>
                      <a:pt x="62" y="12125"/>
                    </a:lnTo>
                    <a:lnTo>
                      <a:pt x="81" y="12179"/>
                    </a:lnTo>
                    <a:lnTo>
                      <a:pt x="101" y="12233"/>
                    </a:lnTo>
                    <a:lnTo>
                      <a:pt x="125" y="12286"/>
                    </a:lnTo>
                    <a:lnTo>
                      <a:pt x="150" y="12337"/>
                    </a:lnTo>
                    <a:lnTo>
                      <a:pt x="177" y="12387"/>
                    </a:lnTo>
                    <a:lnTo>
                      <a:pt x="207" y="12436"/>
                    </a:lnTo>
                    <a:lnTo>
                      <a:pt x="238" y="12483"/>
                    </a:lnTo>
                    <a:lnTo>
                      <a:pt x="271" y="12530"/>
                    </a:lnTo>
                    <a:lnTo>
                      <a:pt x="306" y="12574"/>
                    </a:lnTo>
                    <a:lnTo>
                      <a:pt x="382" y="12660"/>
                    </a:lnTo>
                    <a:lnTo>
                      <a:pt x="464" y="12738"/>
                    </a:lnTo>
                    <a:lnTo>
                      <a:pt x="509" y="12775"/>
                    </a:lnTo>
                    <a:lnTo>
                      <a:pt x="553" y="12810"/>
                    </a:lnTo>
                    <a:lnTo>
                      <a:pt x="601" y="12842"/>
                    </a:lnTo>
                    <a:lnTo>
                      <a:pt x="650" y="12873"/>
                    </a:lnTo>
                    <a:lnTo>
                      <a:pt x="699" y="12901"/>
                    </a:lnTo>
                    <a:lnTo>
                      <a:pt x="750" y="12928"/>
                    </a:lnTo>
                    <a:lnTo>
                      <a:pt x="805" y="12952"/>
                    </a:lnTo>
                    <a:lnTo>
                      <a:pt x="859" y="12975"/>
                    </a:lnTo>
                    <a:lnTo>
                      <a:pt x="914" y="12995"/>
                    </a:lnTo>
                    <a:lnTo>
                      <a:pt x="969" y="13014"/>
                    </a:lnTo>
                    <a:lnTo>
                      <a:pt x="1028" y="13030"/>
                    </a:lnTo>
                    <a:lnTo>
                      <a:pt x="1086" y="13044"/>
                    </a:lnTo>
                    <a:lnTo>
                      <a:pt x="3155" y="13457"/>
                    </a:lnTo>
                    <a:lnTo>
                      <a:pt x="3194" y="13568"/>
                    </a:lnTo>
                    <a:lnTo>
                      <a:pt x="3236" y="13679"/>
                    </a:lnTo>
                    <a:lnTo>
                      <a:pt x="3279" y="13790"/>
                    </a:lnTo>
                    <a:lnTo>
                      <a:pt x="3324" y="13899"/>
                    </a:lnTo>
                    <a:lnTo>
                      <a:pt x="3370" y="14007"/>
                    </a:lnTo>
                    <a:lnTo>
                      <a:pt x="3417" y="14116"/>
                    </a:lnTo>
                    <a:lnTo>
                      <a:pt x="3466" y="14222"/>
                    </a:lnTo>
                    <a:lnTo>
                      <a:pt x="3516" y="14327"/>
                    </a:lnTo>
                    <a:lnTo>
                      <a:pt x="2345" y="16084"/>
                    </a:lnTo>
                    <a:lnTo>
                      <a:pt x="2314" y="16135"/>
                    </a:lnTo>
                    <a:lnTo>
                      <a:pt x="2284" y="16186"/>
                    </a:lnTo>
                    <a:lnTo>
                      <a:pt x="2256" y="16238"/>
                    </a:lnTo>
                    <a:lnTo>
                      <a:pt x="2232" y="16291"/>
                    </a:lnTo>
                    <a:lnTo>
                      <a:pt x="2209" y="16347"/>
                    </a:lnTo>
                    <a:lnTo>
                      <a:pt x="2190" y="16401"/>
                    </a:lnTo>
                    <a:lnTo>
                      <a:pt x="2173" y="16456"/>
                    </a:lnTo>
                    <a:lnTo>
                      <a:pt x="2157" y="16511"/>
                    </a:lnTo>
                    <a:lnTo>
                      <a:pt x="2145" y="16568"/>
                    </a:lnTo>
                    <a:lnTo>
                      <a:pt x="2134" y="16624"/>
                    </a:lnTo>
                    <a:lnTo>
                      <a:pt x="2127" y="16682"/>
                    </a:lnTo>
                    <a:lnTo>
                      <a:pt x="2122" y="16739"/>
                    </a:lnTo>
                    <a:lnTo>
                      <a:pt x="2119" y="16795"/>
                    </a:lnTo>
                    <a:lnTo>
                      <a:pt x="2119" y="16852"/>
                    </a:lnTo>
                    <a:lnTo>
                      <a:pt x="2120" y="16910"/>
                    </a:lnTo>
                    <a:lnTo>
                      <a:pt x="2124" y="16966"/>
                    </a:lnTo>
                    <a:lnTo>
                      <a:pt x="2131" y="17021"/>
                    </a:lnTo>
                    <a:lnTo>
                      <a:pt x="2141" y="17079"/>
                    </a:lnTo>
                    <a:lnTo>
                      <a:pt x="2153" y="17134"/>
                    </a:lnTo>
                    <a:lnTo>
                      <a:pt x="2167" y="17189"/>
                    </a:lnTo>
                    <a:lnTo>
                      <a:pt x="2183" y="17244"/>
                    </a:lnTo>
                    <a:lnTo>
                      <a:pt x="2202" y="17298"/>
                    </a:lnTo>
                    <a:lnTo>
                      <a:pt x="2222" y="17352"/>
                    </a:lnTo>
                    <a:lnTo>
                      <a:pt x="2245" y="17406"/>
                    </a:lnTo>
                    <a:lnTo>
                      <a:pt x="2271" y="17457"/>
                    </a:lnTo>
                    <a:lnTo>
                      <a:pt x="2299" y="17508"/>
                    </a:lnTo>
                    <a:lnTo>
                      <a:pt x="2328" y="17557"/>
                    </a:lnTo>
                    <a:lnTo>
                      <a:pt x="2361" y="17605"/>
                    </a:lnTo>
                    <a:lnTo>
                      <a:pt x="2397" y="17653"/>
                    </a:lnTo>
                    <a:lnTo>
                      <a:pt x="2434" y="17699"/>
                    </a:lnTo>
                    <a:lnTo>
                      <a:pt x="2473" y="17744"/>
                    </a:lnTo>
                    <a:lnTo>
                      <a:pt x="2514" y="17788"/>
                    </a:lnTo>
                    <a:lnTo>
                      <a:pt x="3813" y="19086"/>
                    </a:lnTo>
                    <a:lnTo>
                      <a:pt x="3838" y="19110"/>
                    </a:lnTo>
                    <a:lnTo>
                      <a:pt x="3862" y="19133"/>
                    </a:lnTo>
                    <a:lnTo>
                      <a:pt x="3888" y="19156"/>
                    </a:lnTo>
                    <a:lnTo>
                      <a:pt x="3915" y="19177"/>
                    </a:lnTo>
                    <a:lnTo>
                      <a:pt x="3940" y="19199"/>
                    </a:lnTo>
                    <a:lnTo>
                      <a:pt x="3967" y="19219"/>
                    </a:lnTo>
                    <a:lnTo>
                      <a:pt x="3997" y="19239"/>
                    </a:lnTo>
                    <a:lnTo>
                      <a:pt x="4023" y="19258"/>
                    </a:lnTo>
                    <a:lnTo>
                      <a:pt x="4052" y="19277"/>
                    </a:lnTo>
                    <a:lnTo>
                      <a:pt x="4108" y="19311"/>
                    </a:lnTo>
                    <a:lnTo>
                      <a:pt x="4137" y="19327"/>
                    </a:lnTo>
                    <a:lnTo>
                      <a:pt x="4167" y="19342"/>
                    </a:lnTo>
                    <a:lnTo>
                      <a:pt x="4197" y="19355"/>
                    </a:lnTo>
                    <a:lnTo>
                      <a:pt x="4258" y="19382"/>
                    </a:lnTo>
                    <a:lnTo>
                      <a:pt x="4288" y="19394"/>
                    </a:lnTo>
                    <a:lnTo>
                      <a:pt x="4350" y="19416"/>
                    </a:lnTo>
                    <a:lnTo>
                      <a:pt x="4380" y="19425"/>
                    </a:lnTo>
                    <a:lnTo>
                      <a:pt x="4413" y="19434"/>
                    </a:lnTo>
                    <a:lnTo>
                      <a:pt x="4445" y="19442"/>
                    </a:lnTo>
                    <a:lnTo>
                      <a:pt x="4477" y="19449"/>
                    </a:lnTo>
                    <a:lnTo>
                      <a:pt x="4508" y="19456"/>
                    </a:lnTo>
                    <a:lnTo>
                      <a:pt x="4540" y="19463"/>
                    </a:lnTo>
                    <a:lnTo>
                      <a:pt x="4572" y="19468"/>
                    </a:lnTo>
                    <a:lnTo>
                      <a:pt x="4605" y="19472"/>
                    </a:lnTo>
                    <a:lnTo>
                      <a:pt x="4637" y="19475"/>
                    </a:lnTo>
                    <a:lnTo>
                      <a:pt x="4670" y="19477"/>
                    </a:lnTo>
                    <a:lnTo>
                      <a:pt x="4702" y="19480"/>
                    </a:lnTo>
                    <a:lnTo>
                      <a:pt x="4736" y="19481"/>
                    </a:lnTo>
                    <a:lnTo>
                      <a:pt x="4768" y="19481"/>
                    </a:lnTo>
                    <a:lnTo>
                      <a:pt x="4817" y="19480"/>
                    </a:lnTo>
                    <a:lnTo>
                      <a:pt x="4865" y="19477"/>
                    </a:lnTo>
                    <a:lnTo>
                      <a:pt x="4915" y="19473"/>
                    </a:lnTo>
                    <a:lnTo>
                      <a:pt x="4963" y="19468"/>
                    </a:lnTo>
                    <a:lnTo>
                      <a:pt x="5010" y="19460"/>
                    </a:lnTo>
                    <a:lnTo>
                      <a:pt x="5058" y="19450"/>
                    </a:lnTo>
                    <a:lnTo>
                      <a:pt x="5105" y="19438"/>
                    </a:lnTo>
                    <a:lnTo>
                      <a:pt x="5153" y="19425"/>
                    </a:lnTo>
                    <a:lnTo>
                      <a:pt x="5200" y="19410"/>
                    </a:lnTo>
                    <a:lnTo>
                      <a:pt x="5247" y="19394"/>
                    </a:lnTo>
                    <a:lnTo>
                      <a:pt x="5293" y="19375"/>
                    </a:lnTo>
                    <a:lnTo>
                      <a:pt x="5339" y="19355"/>
                    </a:lnTo>
                    <a:lnTo>
                      <a:pt x="5386" y="19332"/>
                    </a:lnTo>
                    <a:lnTo>
                      <a:pt x="5430" y="19309"/>
                    </a:lnTo>
                    <a:lnTo>
                      <a:pt x="5473" y="19284"/>
                    </a:lnTo>
                    <a:lnTo>
                      <a:pt x="5516" y="19255"/>
                    </a:lnTo>
                    <a:lnTo>
                      <a:pt x="7274" y="18083"/>
                    </a:lnTo>
                    <a:lnTo>
                      <a:pt x="7380" y="18135"/>
                    </a:lnTo>
                    <a:lnTo>
                      <a:pt x="7486" y="18183"/>
                    </a:lnTo>
                    <a:lnTo>
                      <a:pt x="7593" y="18230"/>
                    </a:lnTo>
                    <a:lnTo>
                      <a:pt x="7702" y="18276"/>
                    </a:lnTo>
                    <a:lnTo>
                      <a:pt x="7811" y="18321"/>
                    </a:lnTo>
                    <a:lnTo>
                      <a:pt x="7922" y="18364"/>
                    </a:lnTo>
                    <a:lnTo>
                      <a:pt x="8032" y="18405"/>
                    </a:lnTo>
                    <a:lnTo>
                      <a:pt x="8145" y="18446"/>
                    </a:lnTo>
                    <a:lnTo>
                      <a:pt x="8558" y="20514"/>
                    </a:lnTo>
                    <a:lnTo>
                      <a:pt x="8572" y="20574"/>
                    </a:lnTo>
                    <a:lnTo>
                      <a:pt x="8586" y="20630"/>
                    </a:lnTo>
                    <a:lnTo>
                      <a:pt x="8605" y="20688"/>
                    </a:lnTo>
                    <a:lnTo>
                      <a:pt x="8625" y="20743"/>
                    </a:lnTo>
                    <a:lnTo>
                      <a:pt x="8648" y="20797"/>
                    </a:lnTo>
                    <a:lnTo>
                      <a:pt x="8672" y="20849"/>
                    </a:lnTo>
                    <a:lnTo>
                      <a:pt x="8699" y="20901"/>
                    </a:lnTo>
                    <a:lnTo>
                      <a:pt x="8727" y="20950"/>
                    </a:lnTo>
                    <a:lnTo>
                      <a:pt x="8759" y="20999"/>
                    </a:lnTo>
                    <a:lnTo>
                      <a:pt x="8792" y="21046"/>
                    </a:lnTo>
                    <a:lnTo>
                      <a:pt x="8827" y="21093"/>
                    </a:lnTo>
                    <a:lnTo>
                      <a:pt x="8863" y="21136"/>
                    </a:lnTo>
                    <a:lnTo>
                      <a:pt x="8902" y="21178"/>
                    </a:lnTo>
                    <a:lnTo>
                      <a:pt x="8941" y="21218"/>
                    </a:lnTo>
                    <a:lnTo>
                      <a:pt x="8984" y="21257"/>
                    </a:lnTo>
                    <a:lnTo>
                      <a:pt x="9027" y="21295"/>
                    </a:lnTo>
                    <a:lnTo>
                      <a:pt x="9071" y="21330"/>
                    </a:lnTo>
                    <a:lnTo>
                      <a:pt x="9116" y="21362"/>
                    </a:lnTo>
                    <a:lnTo>
                      <a:pt x="9214" y="21424"/>
                    </a:lnTo>
                    <a:lnTo>
                      <a:pt x="9264" y="21451"/>
                    </a:lnTo>
                    <a:lnTo>
                      <a:pt x="9315" y="21476"/>
                    </a:lnTo>
                    <a:lnTo>
                      <a:pt x="9367" y="21499"/>
                    </a:lnTo>
                    <a:lnTo>
                      <a:pt x="9421" y="21519"/>
                    </a:lnTo>
                    <a:lnTo>
                      <a:pt x="9476" y="21538"/>
                    </a:lnTo>
                    <a:lnTo>
                      <a:pt x="9531" y="21554"/>
                    </a:lnTo>
                    <a:lnTo>
                      <a:pt x="9587" y="21568"/>
                    </a:lnTo>
                    <a:lnTo>
                      <a:pt x="9645" y="21580"/>
                    </a:lnTo>
                    <a:lnTo>
                      <a:pt x="9704" y="21588"/>
                    </a:lnTo>
                    <a:lnTo>
                      <a:pt x="9762" y="21595"/>
                    </a:lnTo>
                    <a:lnTo>
                      <a:pt x="9821" y="21599"/>
                    </a:lnTo>
                    <a:lnTo>
                      <a:pt x="9881" y="21600"/>
                    </a:lnTo>
                    <a:lnTo>
                      <a:pt x="11719" y="21600"/>
                    </a:lnTo>
                    <a:lnTo>
                      <a:pt x="11779" y="21599"/>
                    </a:lnTo>
                    <a:lnTo>
                      <a:pt x="11838" y="21595"/>
                    </a:lnTo>
                    <a:lnTo>
                      <a:pt x="11896" y="21588"/>
                    </a:lnTo>
                    <a:lnTo>
                      <a:pt x="11955" y="21580"/>
                    </a:lnTo>
                    <a:lnTo>
                      <a:pt x="12013" y="21568"/>
                    </a:lnTo>
                    <a:lnTo>
                      <a:pt x="12069" y="21554"/>
                    </a:lnTo>
                    <a:lnTo>
                      <a:pt x="12124" y="21538"/>
                    </a:lnTo>
                    <a:lnTo>
                      <a:pt x="12179" y="21519"/>
                    </a:lnTo>
                    <a:lnTo>
                      <a:pt x="12233" y="21499"/>
                    </a:lnTo>
                    <a:lnTo>
                      <a:pt x="12285" y="21476"/>
                    </a:lnTo>
                    <a:lnTo>
                      <a:pt x="12336" y="21451"/>
                    </a:lnTo>
                    <a:lnTo>
                      <a:pt x="12386" y="21424"/>
                    </a:lnTo>
                    <a:lnTo>
                      <a:pt x="12437" y="21393"/>
                    </a:lnTo>
                    <a:lnTo>
                      <a:pt x="12484" y="21362"/>
                    </a:lnTo>
                    <a:lnTo>
                      <a:pt x="12529" y="21330"/>
                    </a:lnTo>
                    <a:lnTo>
                      <a:pt x="12573" y="21295"/>
                    </a:lnTo>
                    <a:lnTo>
                      <a:pt x="12616" y="21257"/>
                    </a:lnTo>
                    <a:lnTo>
                      <a:pt x="12659" y="21218"/>
                    </a:lnTo>
                    <a:lnTo>
                      <a:pt x="12700" y="21178"/>
                    </a:lnTo>
                    <a:lnTo>
                      <a:pt x="12737" y="21136"/>
                    </a:lnTo>
                    <a:lnTo>
                      <a:pt x="12773" y="21093"/>
                    </a:lnTo>
                    <a:lnTo>
                      <a:pt x="12808" y="21046"/>
                    </a:lnTo>
                    <a:lnTo>
                      <a:pt x="12841" y="20999"/>
                    </a:lnTo>
                    <a:lnTo>
                      <a:pt x="12873" y="20950"/>
                    </a:lnTo>
                    <a:lnTo>
                      <a:pt x="12902" y="20901"/>
                    </a:lnTo>
                    <a:lnTo>
                      <a:pt x="12928" y="20849"/>
                    </a:lnTo>
                    <a:lnTo>
                      <a:pt x="12953" y="20797"/>
                    </a:lnTo>
                    <a:lnTo>
                      <a:pt x="12975" y="20743"/>
                    </a:lnTo>
                    <a:lnTo>
                      <a:pt x="12995" y="20688"/>
                    </a:lnTo>
                    <a:lnTo>
                      <a:pt x="13014" y="20630"/>
                    </a:lnTo>
                    <a:lnTo>
                      <a:pt x="13028" y="20574"/>
                    </a:lnTo>
                    <a:lnTo>
                      <a:pt x="13042" y="20514"/>
                    </a:lnTo>
                    <a:lnTo>
                      <a:pt x="13457" y="18446"/>
                    </a:lnTo>
                    <a:lnTo>
                      <a:pt x="13569" y="18405"/>
                    </a:lnTo>
                    <a:lnTo>
                      <a:pt x="13679" y="18364"/>
                    </a:lnTo>
                    <a:lnTo>
                      <a:pt x="13791" y="18321"/>
                    </a:lnTo>
                    <a:lnTo>
                      <a:pt x="13899" y="18276"/>
                    </a:lnTo>
                    <a:lnTo>
                      <a:pt x="14008" y="18230"/>
                    </a:lnTo>
                    <a:lnTo>
                      <a:pt x="14114" y="18183"/>
                    </a:lnTo>
                    <a:lnTo>
                      <a:pt x="14222" y="18134"/>
                    </a:lnTo>
                    <a:lnTo>
                      <a:pt x="14328" y="18083"/>
                    </a:lnTo>
                    <a:lnTo>
                      <a:pt x="16086" y="19255"/>
                    </a:lnTo>
                    <a:lnTo>
                      <a:pt x="16129" y="19284"/>
                    </a:lnTo>
                    <a:lnTo>
                      <a:pt x="16171" y="19309"/>
                    </a:lnTo>
                    <a:lnTo>
                      <a:pt x="16261" y="19355"/>
                    </a:lnTo>
                    <a:lnTo>
                      <a:pt x="16307" y="19375"/>
                    </a:lnTo>
                    <a:lnTo>
                      <a:pt x="16353" y="19394"/>
                    </a:lnTo>
                    <a:lnTo>
                      <a:pt x="16400" y="19410"/>
                    </a:lnTo>
                    <a:lnTo>
                      <a:pt x="16447" y="19425"/>
                    </a:lnTo>
                    <a:lnTo>
                      <a:pt x="16495" y="19438"/>
                    </a:lnTo>
                    <a:lnTo>
                      <a:pt x="16542" y="19450"/>
                    </a:lnTo>
                    <a:lnTo>
                      <a:pt x="16590" y="19460"/>
                    </a:lnTo>
                    <a:lnTo>
                      <a:pt x="16639" y="19468"/>
                    </a:lnTo>
                    <a:lnTo>
                      <a:pt x="16685" y="19473"/>
                    </a:lnTo>
                    <a:lnTo>
                      <a:pt x="16735" y="19477"/>
                    </a:lnTo>
                    <a:lnTo>
                      <a:pt x="16783" y="19480"/>
                    </a:lnTo>
                    <a:lnTo>
                      <a:pt x="16832" y="19481"/>
                    </a:lnTo>
                    <a:lnTo>
                      <a:pt x="16864" y="19481"/>
                    </a:lnTo>
                    <a:lnTo>
                      <a:pt x="16898" y="19480"/>
                    </a:lnTo>
                    <a:lnTo>
                      <a:pt x="16930" y="19477"/>
                    </a:lnTo>
                    <a:lnTo>
                      <a:pt x="16963" y="19475"/>
                    </a:lnTo>
                    <a:lnTo>
                      <a:pt x="16995" y="19472"/>
                    </a:lnTo>
                    <a:lnTo>
                      <a:pt x="17028" y="19468"/>
                    </a:lnTo>
                    <a:lnTo>
                      <a:pt x="17060" y="19463"/>
                    </a:lnTo>
                    <a:lnTo>
                      <a:pt x="17092" y="19456"/>
                    </a:lnTo>
                    <a:lnTo>
                      <a:pt x="17123" y="19449"/>
                    </a:lnTo>
                    <a:lnTo>
                      <a:pt x="17155" y="19442"/>
                    </a:lnTo>
                    <a:lnTo>
                      <a:pt x="17189" y="19434"/>
                    </a:lnTo>
                    <a:lnTo>
                      <a:pt x="17250" y="19416"/>
                    </a:lnTo>
                    <a:lnTo>
                      <a:pt x="17312" y="19394"/>
                    </a:lnTo>
                    <a:lnTo>
                      <a:pt x="17343" y="19382"/>
                    </a:lnTo>
                    <a:lnTo>
                      <a:pt x="17373" y="19368"/>
                    </a:lnTo>
                    <a:lnTo>
                      <a:pt x="17433" y="19342"/>
                    </a:lnTo>
                    <a:lnTo>
                      <a:pt x="17463" y="19327"/>
                    </a:lnTo>
                    <a:lnTo>
                      <a:pt x="17492" y="19311"/>
                    </a:lnTo>
                    <a:lnTo>
                      <a:pt x="17548" y="19277"/>
                    </a:lnTo>
                    <a:lnTo>
                      <a:pt x="17605" y="19239"/>
                    </a:lnTo>
                    <a:lnTo>
                      <a:pt x="17633" y="19219"/>
                    </a:lnTo>
                    <a:lnTo>
                      <a:pt x="17660" y="19199"/>
                    </a:lnTo>
                    <a:lnTo>
                      <a:pt x="17687" y="19177"/>
                    </a:lnTo>
                    <a:lnTo>
                      <a:pt x="17712" y="19156"/>
                    </a:lnTo>
                    <a:lnTo>
                      <a:pt x="17763" y="19110"/>
                    </a:lnTo>
                    <a:lnTo>
                      <a:pt x="17787" y="19086"/>
                    </a:lnTo>
                    <a:lnTo>
                      <a:pt x="19086" y="17788"/>
                    </a:lnTo>
                    <a:lnTo>
                      <a:pt x="19128" y="17744"/>
                    </a:lnTo>
                    <a:lnTo>
                      <a:pt x="19167" y="17699"/>
                    </a:lnTo>
                    <a:lnTo>
                      <a:pt x="19203" y="17653"/>
                    </a:lnTo>
                    <a:lnTo>
                      <a:pt x="19239" y="17605"/>
                    </a:lnTo>
                    <a:lnTo>
                      <a:pt x="19272" y="17557"/>
                    </a:lnTo>
                    <a:lnTo>
                      <a:pt x="19301" y="17508"/>
                    </a:lnTo>
                    <a:lnTo>
                      <a:pt x="19329" y="17457"/>
                    </a:lnTo>
                    <a:lnTo>
                      <a:pt x="19355" y="17406"/>
                    </a:lnTo>
                    <a:lnTo>
                      <a:pt x="19378" y="17352"/>
                    </a:lnTo>
                    <a:lnTo>
                      <a:pt x="19399" y="17298"/>
                    </a:lnTo>
                    <a:lnTo>
                      <a:pt x="19417" y="17244"/>
                    </a:lnTo>
                    <a:lnTo>
                      <a:pt x="19449" y="17134"/>
                    </a:lnTo>
                    <a:lnTo>
                      <a:pt x="19459" y="17079"/>
                    </a:lnTo>
                    <a:lnTo>
                      <a:pt x="19469" y="17021"/>
                    </a:lnTo>
                    <a:lnTo>
                      <a:pt x="19476" y="16966"/>
                    </a:lnTo>
                    <a:lnTo>
                      <a:pt x="19480" y="16910"/>
                    </a:lnTo>
                    <a:lnTo>
                      <a:pt x="19482" y="16852"/>
                    </a:lnTo>
                    <a:lnTo>
                      <a:pt x="19482" y="16795"/>
                    </a:lnTo>
                    <a:lnTo>
                      <a:pt x="19480" y="16739"/>
                    </a:lnTo>
                    <a:lnTo>
                      <a:pt x="19474" y="16682"/>
                    </a:lnTo>
                    <a:lnTo>
                      <a:pt x="19466" y="16624"/>
                    </a:lnTo>
                    <a:lnTo>
                      <a:pt x="19457" y="16568"/>
                    </a:lnTo>
                    <a:lnTo>
                      <a:pt x="19445" y="16511"/>
                    </a:lnTo>
                    <a:lnTo>
                      <a:pt x="19427" y="16456"/>
                    </a:lnTo>
                    <a:lnTo>
                      <a:pt x="19411" y="16401"/>
                    </a:lnTo>
                    <a:lnTo>
                      <a:pt x="19391" y="16347"/>
                    </a:lnTo>
                    <a:lnTo>
                      <a:pt x="19370" y="16291"/>
                    </a:lnTo>
                    <a:lnTo>
                      <a:pt x="19344" y="16238"/>
                    </a:lnTo>
                    <a:lnTo>
                      <a:pt x="19317" y="16186"/>
                    </a:lnTo>
                    <a:lnTo>
                      <a:pt x="19288" y="16135"/>
                    </a:lnTo>
                    <a:lnTo>
                      <a:pt x="19255" y="16084"/>
                    </a:lnTo>
                    <a:lnTo>
                      <a:pt x="18084" y="14327"/>
                    </a:lnTo>
                    <a:lnTo>
                      <a:pt x="18183" y="14114"/>
                    </a:lnTo>
                    <a:lnTo>
                      <a:pt x="18230" y="14007"/>
                    </a:lnTo>
                    <a:lnTo>
                      <a:pt x="18321" y="13789"/>
                    </a:lnTo>
                    <a:lnTo>
                      <a:pt x="18364" y="13679"/>
                    </a:lnTo>
                    <a:lnTo>
                      <a:pt x="18406" y="13568"/>
                    </a:lnTo>
                    <a:lnTo>
                      <a:pt x="18446" y="13457"/>
                    </a:lnTo>
                    <a:lnTo>
                      <a:pt x="20514" y="13044"/>
                    </a:lnTo>
                    <a:lnTo>
                      <a:pt x="20572" y="13030"/>
                    </a:lnTo>
                    <a:lnTo>
                      <a:pt x="20631" y="13014"/>
                    </a:lnTo>
                    <a:lnTo>
                      <a:pt x="20686" y="12995"/>
                    </a:lnTo>
                    <a:lnTo>
                      <a:pt x="20741" y="12975"/>
                    </a:lnTo>
                    <a:lnTo>
                      <a:pt x="20795" y="12952"/>
                    </a:lnTo>
                    <a:lnTo>
                      <a:pt x="20850" y="12928"/>
                    </a:lnTo>
                    <a:lnTo>
                      <a:pt x="20901" y="12901"/>
                    </a:lnTo>
                    <a:lnTo>
                      <a:pt x="20950" y="12873"/>
                    </a:lnTo>
                    <a:lnTo>
                      <a:pt x="20999" y="12842"/>
                    </a:lnTo>
                    <a:lnTo>
                      <a:pt x="21047" y="12810"/>
                    </a:lnTo>
                    <a:lnTo>
                      <a:pt x="21091" y="12775"/>
                    </a:lnTo>
                    <a:lnTo>
                      <a:pt x="21136" y="12738"/>
                    </a:lnTo>
                    <a:lnTo>
                      <a:pt x="21218" y="12660"/>
                    </a:lnTo>
                    <a:lnTo>
                      <a:pt x="21294" y="12574"/>
                    </a:lnTo>
                    <a:lnTo>
                      <a:pt x="21329" y="12530"/>
                    </a:lnTo>
                    <a:lnTo>
                      <a:pt x="21362" y="12483"/>
                    </a:lnTo>
                    <a:lnTo>
                      <a:pt x="21393" y="12436"/>
                    </a:lnTo>
                    <a:lnTo>
                      <a:pt x="21423" y="12387"/>
                    </a:lnTo>
                    <a:lnTo>
                      <a:pt x="21450" y="12337"/>
                    </a:lnTo>
                    <a:lnTo>
                      <a:pt x="21475" y="12286"/>
                    </a:lnTo>
                    <a:lnTo>
                      <a:pt x="21499" y="12233"/>
                    </a:lnTo>
                    <a:lnTo>
                      <a:pt x="21519" y="12179"/>
                    </a:lnTo>
                    <a:lnTo>
                      <a:pt x="21538" y="12125"/>
                    </a:lnTo>
                    <a:lnTo>
                      <a:pt x="21554" y="12068"/>
                    </a:lnTo>
                    <a:lnTo>
                      <a:pt x="21568" y="12013"/>
                    </a:lnTo>
                    <a:lnTo>
                      <a:pt x="21580" y="11955"/>
                    </a:lnTo>
                    <a:lnTo>
                      <a:pt x="21588" y="11896"/>
                    </a:lnTo>
                    <a:lnTo>
                      <a:pt x="21595" y="11838"/>
                    </a:lnTo>
                    <a:lnTo>
                      <a:pt x="21599" y="11779"/>
                    </a:lnTo>
                    <a:lnTo>
                      <a:pt x="21600" y="11719"/>
                    </a:lnTo>
                    <a:lnTo>
                      <a:pt x="21600" y="9883"/>
                    </a:lnTo>
                    <a:lnTo>
                      <a:pt x="21599" y="9822"/>
                    </a:lnTo>
                    <a:lnTo>
                      <a:pt x="21595" y="9763"/>
                    </a:lnTo>
                    <a:lnTo>
                      <a:pt x="21588" y="9705"/>
                    </a:lnTo>
                    <a:lnTo>
                      <a:pt x="21580" y="9646"/>
                    </a:lnTo>
                    <a:lnTo>
                      <a:pt x="21568" y="9588"/>
                    </a:lnTo>
                    <a:lnTo>
                      <a:pt x="21554" y="9532"/>
                    </a:lnTo>
                    <a:lnTo>
                      <a:pt x="21538" y="9476"/>
                    </a:lnTo>
                    <a:lnTo>
                      <a:pt x="21519" y="9423"/>
                    </a:lnTo>
                    <a:lnTo>
                      <a:pt x="21499" y="9369"/>
                    </a:lnTo>
                    <a:lnTo>
                      <a:pt x="21475" y="9315"/>
                    </a:lnTo>
                    <a:lnTo>
                      <a:pt x="21450" y="9264"/>
                    </a:lnTo>
                    <a:lnTo>
                      <a:pt x="21423" y="9214"/>
                    </a:lnTo>
                    <a:lnTo>
                      <a:pt x="21393" y="9164"/>
                    </a:lnTo>
                    <a:lnTo>
                      <a:pt x="21362" y="9117"/>
                    </a:lnTo>
                    <a:lnTo>
                      <a:pt x="21329" y="9072"/>
                    </a:lnTo>
                    <a:lnTo>
                      <a:pt x="21294" y="9027"/>
                    </a:lnTo>
                    <a:lnTo>
                      <a:pt x="21218" y="8941"/>
                    </a:lnTo>
                    <a:lnTo>
                      <a:pt x="21177" y="8901"/>
                    </a:lnTo>
                    <a:lnTo>
                      <a:pt x="21136" y="8863"/>
                    </a:lnTo>
                    <a:lnTo>
                      <a:pt x="21091" y="8827"/>
                    </a:lnTo>
                    <a:lnTo>
                      <a:pt x="21047" y="8792"/>
                    </a:lnTo>
                    <a:lnTo>
                      <a:pt x="20999" y="8759"/>
                    </a:lnTo>
                    <a:lnTo>
                      <a:pt x="20901" y="8699"/>
                    </a:lnTo>
                    <a:lnTo>
                      <a:pt x="20850" y="8673"/>
                    </a:lnTo>
                    <a:lnTo>
                      <a:pt x="20795" y="8648"/>
                    </a:lnTo>
                    <a:lnTo>
                      <a:pt x="20741" y="8626"/>
                    </a:lnTo>
                    <a:lnTo>
                      <a:pt x="20631" y="8586"/>
                    </a:lnTo>
                    <a:lnTo>
                      <a:pt x="20572" y="8571"/>
                    </a:lnTo>
                    <a:lnTo>
                      <a:pt x="20514" y="8558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/>
              </a:p>
            </p:txBody>
          </p:sp>
          <p:sp>
            <p:nvSpPr>
              <p:cNvPr id="277" name="Freeform 75"/>
              <p:cNvSpPr/>
              <p:nvPr/>
            </p:nvSpPr>
            <p:spPr>
              <a:xfrm>
                <a:off x="78070" y="78070"/>
                <a:ext cx="122228" cy="1215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0250"/>
                    </a:moveTo>
                    <a:lnTo>
                      <a:pt x="10315" y="20238"/>
                    </a:lnTo>
                    <a:lnTo>
                      <a:pt x="9834" y="20201"/>
                    </a:lnTo>
                    <a:lnTo>
                      <a:pt x="9361" y="20143"/>
                    </a:lnTo>
                    <a:lnTo>
                      <a:pt x="8895" y="20060"/>
                    </a:lnTo>
                    <a:lnTo>
                      <a:pt x="8437" y="19952"/>
                    </a:lnTo>
                    <a:lnTo>
                      <a:pt x="7990" y="19823"/>
                    </a:lnTo>
                    <a:lnTo>
                      <a:pt x="7548" y="19675"/>
                    </a:lnTo>
                    <a:lnTo>
                      <a:pt x="7118" y="19506"/>
                    </a:lnTo>
                    <a:lnTo>
                      <a:pt x="6704" y="19319"/>
                    </a:lnTo>
                    <a:lnTo>
                      <a:pt x="6296" y="19106"/>
                    </a:lnTo>
                    <a:lnTo>
                      <a:pt x="5897" y="18882"/>
                    </a:lnTo>
                    <a:lnTo>
                      <a:pt x="5514" y="18636"/>
                    </a:lnTo>
                    <a:lnTo>
                      <a:pt x="5145" y="18375"/>
                    </a:lnTo>
                    <a:lnTo>
                      <a:pt x="4786" y="18092"/>
                    </a:lnTo>
                    <a:lnTo>
                      <a:pt x="4443" y="17797"/>
                    </a:lnTo>
                    <a:lnTo>
                      <a:pt x="4117" y="17480"/>
                    </a:lnTo>
                    <a:lnTo>
                      <a:pt x="3805" y="17154"/>
                    </a:lnTo>
                    <a:lnTo>
                      <a:pt x="3504" y="16813"/>
                    </a:lnTo>
                    <a:lnTo>
                      <a:pt x="3225" y="16453"/>
                    </a:lnTo>
                    <a:lnTo>
                      <a:pt x="2961" y="16084"/>
                    </a:lnTo>
                    <a:lnTo>
                      <a:pt x="2715" y="15700"/>
                    </a:lnTo>
                    <a:lnTo>
                      <a:pt x="2491" y="15303"/>
                    </a:lnTo>
                    <a:lnTo>
                      <a:pt x="2280" y="14894"/>
                    </a:lnTo>
                    <a:lnTo>
                      <a:pt x="2092" y="14479"/>
                    </a:lnTo>
                    <a:lnTo>
                      <a:pt x="1921" y="14048"/>
                    </a:lnTo>
                    <a:lnTo>
                      <a:pt x="1773" y="13609"/>
                    </a:lnTo>
                    <a:lnTo>
                      <a:pt x="1645" y="13160"/>
                    </a:lnTo>
                    <a:lnTo>
                      <a:pt x="1540" y="12705"/>
                    </a:lnTo>
                    <a:lnTo>
                      <a:pt x="1457" y="12237"/>
                    </a:lnTo>
                    <a:lnTo>
                      <a:pt x="1396" y="11767"/>
                    </a:lnTo>
                    <a:lnTo>
                      <a:pt x="1359" y="11284"/>
                    </a:lnTo>
                    <a:lnTo>
                      <a:pt x="1347" y="10802"/>
                    </a:lnTo>
                    <a:lnTo>
                      <a:pt x="1359" y="10313"/>
                    </a:lnTo>
                    <a:lnTo>
                      <a:pt x="1396" y="9833"/>
                    </a:lnTo>
                    <a:lnTo>
                      <a:pt x="1457" y="9359"/>
                    </a:lnTo>
                    <a:lnTo>
                      <a:pt x="1540" y="8895"/>
                    </a:lnTo>
                    <a:lnTo>
                      <a:pt x="1645" y="8440"/>
                    </a:lnTo>
                    <a:lnTo>
                      <a:pt x="1773" y="7988"/>
                    </a:lnTo>
                    <a:lnTo>
                      <a:pt x="1921" y="7552"/>
                    </a:lnTo>
                    <a:lnTo>
                      <a:pt x="2092" y="7121"/>
                    </a:lnTo>
                    <a:lnTo>
                      <a:pt x="2280" y="6703"/>
                    </a:lnTo>
                    <a:lnTo>
                      <a:pt x="2491" y="6294"/>
                    </a:lnTo>
                    <a:lnTo>
                      <a:pt x="2715" y="5900"/>
                    </a:lnTo>
                    <a:lnTo>
                      <a:pt x="2961" y="5516"/>
                    </a:lnTo>
                    <a:lnTo>
                      <a:pt x="3225" y="5147"/>
                    </a:lnTo>
                    <a:lnTo>
                      <a:pt x="3504" y="4787"/>
                    </a:lnTo>
                    <a:lnTo>
                      <a:pt x="3805" y="4446"/>
                    </a:lnTo>
                    <a:lnTo>
                      <a:pt x="4117" y="4120"/>
                    </a:lnTo>
                    <a:lnTo>
                      <a:pt x="4443" y="3803"/>
                    </a:lnTo>
                    <a:lnTo>
                      <a:pt x="4786" y="3508"/>
                    </a:lnTo>
                    <a:lnTo>
                      <a:pt x="5145" y="3225"/>
                    </a:lnTo>
                    <a:lnTo>
                      <a:pt x="5514" y="2964"/>
                    </a:lnTo>
                    <a:lnTo>
                      <a:pt x="5897" y="2718"/>
                    </a:lnTo>
                    <a:lnTo>
                      <a:pt x="6296" y="2491"/>
                    </a:lnTo>
                    <a:lnTo>
                      <a:pt x="6704" y="2281"/>
                    </a:lnTo>
                    <a:lnTo>
                      <a:pt x="7118" y="2091"/>
                    </a:lnTo>
                    <a:lnTo>
                      <a:pt x="7548" y="1922"/>
                    </a:lnTo>
                    <a:lnTo>
                      <a:pt x="7990" y="1774"/>
                    </a:lnTo>
                    <a:lnTo>
                      <a:pt x="8437" y="1648"/>
                    </a:lnTo>
                    <a:lnTo>
                      <a:pt x="8895" y="1540"/>
                    </a:lnTo>
                    <a:lnTo>
                      <a:pt x="9361" y="1457"/>
                    </a:lnTo>
                    <a:lnTo>
                      <a:pt x="9834" y="1396"/>
                    </a:lnTo>
                    <a:lnTo>
                      <a:pt x="10315" y="1362"/>
                    </a:lnTo>
                    <a:lnTo>
                      <a:pt x="10800" y="1350"/>
                    </a:lnTo>
                    <a:lnTo>
                      <a:pt x="11285" y="1362"/>
                    </a:lnTo>
                    <a:lnTo>
                      <a:pt x="11763" y="1396"/>
                    </a:lnTo>
                    <a:lnTo>
                      <a:pt x="12239" y="1457"/>
                    </a:lnTo>
                    <a:lnTo>
                      <a:pt x="12702" y="1540"/>
                    </a:lnTo>
                    <a:lnTo>
                      <a:pt x="13159" y="1648"/>
                    </a:lnTo>
                    <a:lnTo>
                      <a:pt x="13610" y="1774"/>
                    </a:lnTo>
                    <a:lnTo>
                      <a:pt x="14049" y="1922"/>
                    </a:lnTo>
                    <a:lnTo>
                      <a:pt x="14479" y="2091"/>
                    </a:lnTo>
                    <a:lnTo>
                      <a:pt x="14896" y="2281"/>
                    </a:lnTo>
                    <a:lnTo>
                      <a:pt x="15304" y="2491"/>
                    </a:lnTo>
                    <a:lnTo>
                      <a:pt x="15700" y="2718"/>
                    </a:lnTo>
                    <a:lnTo>
                      <a:pt x="16083" y="2964"/>
                    </a:lnTo>
                    <a:lnTo>
                      <a:pt x="16452" y="3225"/>
                    </a:lnTo>
                    <a:lnTo>
                      <a:pt x="16811" y="3508"/>
                    </a:lnTo>
                    <a:lnTo>
                      <a:pt x="17154" y="3803"/>
                    </a:lnTo>
                    <a:lnTo>
                      <a:pt x="17483" y="4120"/>
                    </a:lnTo>
                    <a:lnTo>
                      <a:pt x="17795" y="4446"/>
                    </a:lnTo>
                    <a:lnTo>
                      <a:pt x="18093" y="4787"/>
                    </a:lnTo>
                    <a:lnTo>
                      <a:pt x="18372" y="5147"/>
                    </a:lnTo>
                    <a:lnTo>
                      <a:pt x="18639" y="5516"/>
                    </a:lnTo>
                    <a:lnTo>
                      <a:pt x="18882" y="5900"/>
                    </a:lnTo>
                    <a:lnTo>
                      <a:pt x="19109" y="6294"/>
                    </a:lnTo>
                    <a:lnTo>
                      <a:pt x="19320" y="6703"/>
                    </a:lnTo>
                    <a:lnTo>
                      <a:pt x="19508" y="7121"/>
                    </a:lnTo>
                    <a:lnTo>
                      <a:pt x="19679" y="7552"/>
                    </a:lnTo>
                    <a:lnTo>
                      <a:pt x="19827" y="7988"/>
                    </a:lnTo>
                    <a:lnTo>
                      <a:pt x="19952" y="8440"/>
                    </a:lnTo>
                    <a:lnTo>
                      <a:pt x="20060" y="8895"/>
                    </a:lnTo>
                    <a:lnTo>
                      <a:pt x="20143" y="9359"/>
                    </a:lnTo>
                    <a:lnTo>
                      <a:pt x="20204" y="9833"/>
                    </a:lnTo>
                    <a:lnTo>
                      <a:pt x="20241" y="10313"/>
                    </a:lnTo>
                    <a:lnTo>
                      <a:pt x="20253" y="10802"/>
                    </a:lnTo>
                    <a:lnTo>
                      <a:pt x="20241" y="11284"/>
                    </a:lnTo>
                    <a:lnTo>
                      <a:pt x="20204" y="11767"/>
                    </a:lnTo>
                    <a:lnTo>
                      <a:pt x="20143" y="12237"/>
                    </a:lnTo>
                    <a:lnTo>
                      <a:pt x="20060" y="12705"/>
                    </a:lnTo>
                    <a:lnTo>
                      <a:pt x="19952" y="13160"/>
                    </a:lnTo>
                    <a:lnTo>
                      <a:pt x="19827" y="13609"/>
                    </a:lnTo>
                    <a:lnTo>
                      <a:pt x="19679" y="14048"/>
                    </a:lnTo>
                    <a:lnTo>
                      <a:pt x="19508" y="14479"/>
                    </a:lnTo>
                    <a:lnTo>
                      <a:pt x="19320" y="14894"/>
                    </a:lnTo>
                    <a:lnTo>
                      <a:pt x="19109" y="15303"/>
                    </a:lnTo>
                    <a:lnTo>
                      <a:pt x="18882" y="15700"/>
                    </a:lnTo>
                    <a:lnTo>
                      <a:pt x="18639" y="16084"/>
                    </a:lnTo>
                    <a:lnTo>
                      <a:pt x="18372" y="16453"/>
                    </a:lnTo>
                    <a:lnTo>
                      <a:pt x="18093" y="16813"/>
                    </a:lnTo>
                    <a:lnTo>
                      <a:pt x="17795" y="17154"/>
                    </a:lnTo>
                    <a:lnTo>
                      <a:pt x="17483" y="17480"/>
                    </a:lnTo>
                    <a:lnTo>
                      <a:pt x="17154" y="17797"/>
                    </a:lnTo>
                    <a:lnTo>
                      <a:pt x="16811" y="18092"/>
                    </a:lnTo>
                    <a:lnTo>
                      <a:pt x="16452" y="18375"/>
                    </a:lnTo>
                    <a:lnTo>
                      <a:pt x="16083" y="18636"/>
                    </a:lnTo>
                    <a:lnTo>
                      <a:pt x="15700" y="18882"/>
                    </a:lnTo>
                    <a:lnTo>
                      <a:pt x="15304" y="19106"/>
                    </a:lnTo>
                    <a:lnTo>
                      <a:pt x="14896" y="19319"/>
                    </a:lnTo>
                    <a:lnTo>
                      <a:pt x="14479" y="19506"/>
                    </a:lnTo>
                    <a:lnTo>
                      <a:pt x="14049" y="19675"/>
                    </a:lnTo>
                    <a:lnTo>
                      <a:pt x="13610" y="19823"/>
                    </a:lnTo>
                    <a:lnTo>
                      <a:pt x="13159" y="19952"/>
                    </a:lnTo>
                    <a:lnTo>
                      <a:pt x="12702" y="20060"/>
                    </a:lnTo>
                    <a:lnTo>
                      <a:pt x="12239" y="20143"/>
                    </a:lnTo>
                    <a:lnTo>
                      <a:pt x="11763" y="20201"/>
                    </a:lnTo>
                    <a:lnTo>
                      <a:pt x="11285" y="20238"/>
                    </a:lnTo>
                    <a:lnTo>
                      <a:pt x="10800" y="20250"/>
                    </a:lnTo>
                    <a:close/>
                    <a:moveTo>
                      <a:pt x="10800" y="0"/>
                    </a:moveTo>
                    <a:lnTo>
                      <a:pt x="10242" y="15"/>
                    </a:lnTo>
                    <a:lnTo>
                      <a:pt x="9695" y="55"/>
                    </a:lnTo>
                    <a:lnTo>
                      <a:pt x="9155" y="123"/>
                    </a:lnTo>
                    <a:lnTo>
                      <a:pt x="8622" y="218"/>
                    </a:lnTo>
                    <a:lnTo>
                      <a:pt x="8100" y="338"/>
                    </a:lnTo>
                    <a:lnTo>
                      <a:pt x="7588" y="483"/>
                    </a:lnTo>
                    <a:lnTo>
                      <a:pt x="7084" y="655"/>
                    </a:lnTo>
                    <a:lnTo>
                      <a:pt x="6594" y="849"/>
                    </a:lnTo>
                    <a:lnTo>
                      <a:pt x="6115" y="1064"/>
                    </a:lnTo>
                    <a:lnTo>
                      <a:pt x="5652" y="1304"/>
                    </a:lnTo>
                    <a:lnTo>
                      <a:pt x="5201" y="1562"/>
                    </a:lnTo>
                    <a:lnTo>
                      <a:pt x="4762" y="1845"/>
                    </a:lnTo>
                    <a:lnTo>
                      <a:pt x="4338" y="2143"/>
                    </a:lnTo>
                    <a:lnTo>
                      <a:pt x="3927" y="2466"/>
                    </a:lnTo>
                    <a:lnTo>
                      <a:pt x="3538" y="2804"/>
                    </a:lnTo>
                    <a:lnTo>
                      <a:pt x="3163" y="3161"/>
                    </a:lnTo>
                    <a:lnTo>
                      <a:pt x="2804" y="3539"/>
                    </a:lnTo>
                    <a:lnTo>
                      <a:pt x="2464" y="3930"/>
                    </a:lnTo>
                    <a:lnTo>
                      <a:pt x="2145" y="4338"/>
                    </a:lnTo>
                    <a:lnTo>
                      <a:pt x="1841" y="4760"/>
                    </a:lnTo>
                    <a:lnTo>
                      <a:pt x="1562" y="5199"/>
                    </a:lnTo>
                    <a:lnTo>
                      <a:pt x="1301" y="5651"/>
                    </a:lnTo>
                    <a:lnTo>
                      <a:pt x="1065" y="6119"/>
                    </a:lnTo>
                    <a:lnTo>
                      <a:pt x="847" y="6595"/>
                    </a:lnTo>
                    <a:lnTo>
                      <a:pt x="654" y="7087"/>
                    </a:lnTo>
                    <a:lnTo>
                      <a:pt x="485" y="7588"/>
                    </a:lnTo>
                    <a:lnTo>
                      <a:pt x="337" y="8099"/>
                    </a:lnTo>
                    <a:lnTo>
                      <a:pt x="218" y="8625"/>
                    </a:lnTo>
                    <a:lnTo>
                      <a:pt x="123" y="9157"/>
                    </a:lnTo>
                    <a:lnTo>
                      <a:pt x="55" y="9695"/>
                    </a:lnTo>
                    <a:lnTo>
                      <a:pt x="12" y="10245"/>
                    </a:lnTo>
                    <a:lnTo>
                      <a:pt x="0" y="10802"/>
                    </a:lnTo>
                    <a:lnTo>
                      <a:pt x="12" y="11355"/>
                    </a:lnTo>
                    <a:lnTo>
                      <a:pt x="55" y="11905"/>
                    </a:lnTo>
                    <a:lnTo>
                      <a:pt x="123" y="12443"/>
                    </a:lnTo>
                    <a:lnTo>
                      <a:pt x="218" y="12975"/>
                    </a:lnTo>
                    <a:lnTo>
                      <a:pt x="337" y="13498"/>
                    </a:lnTo>
                    <a:lnTo>
                      <a:pt x="485" y="14008"/>
                    </a:lnTo>
                    <a:lnTo>
                      <a:pt x="654" y="14513"/>
                    </a:lnTo>
                    <a:lnTo>
                      <a:pt x="847" y="15005"/>
                    </a:lnTo>
                    <a:lnTo>
                      <a:pt x="1065" y="15481"/>
                    </a:lnTo>
                    <a:lnTo>
                      <a:pt x="1301" y="15949"/>
                    </a:lnTo>
                    <a:lnTo>
                      <a:pt x="1562" y="16398"/>
                    </a:lnTo>
                    <a:lnTo>
                      <a:pt x="1841" y="16837"/>
                    </a:lnTo>
                    <a:lnTo>
                      <a:pt x="2145" y="17262"/>
                    </a:lnTo>
                    <a:lnTo>
                      <a:pt x="2464" y="17670"/>
                    </a:lnTo>
                    <a:lnTo>
                      <a:pt x="2804" y="18061"/>
                    </a:lnTo>
                    <a:lnTo>
                      <a:pt x="3163" y="18436"/>
                    </a:lnTo>
                    <a:lnTo>
                      <a:pt x="3538" y="18793"/>
                    </a:lnTo>
                    <a:lnTo>
                      <a:pt x="3927" y="19131"/>
                    </a:lnTo>
                    <a:lnTo>
                      <a:pt x="4338" y="19454"/>
                    </a:lnTo>
                    <a:lnTo>
                      <a:pt x="4762" y="19755"/>
                    </a:lnTo>
                    <a:lnTo>
                      <a:pt x="5201" y="20038"/>
                    </a:lnTo>
                    <a:lnTo>
                      <a:pt x="5652" y="20296"/>
                    </a:lnTo>
                    <a:lnTo>
                      <a:pt x="6115" y="20533"/>
                    </a:lnTo>
                    <a:lnTo>
                      <a:pt x="6594" y="20748"/>
                    </a:lnTo>
                    <a:lnTo>
                      <a:pt x="7084" y="20945"/>
                    </a:lnTo>
                    <a:lnTo>
                      <a:pt x="7588" y="21114"/>
                    </a:lnTo>
                    <a:lnTo>
                      <a:pt x="8100" y="21259"/>
                    </a:lnTo>
                    <a:lnTo>
                      <a:pt x="8622" y="21379"/>
                    </a:lnTo>
                    <a:lnTo>
                      <a:pt x="9155" y="21474"/>
                    </a:lnTo>
                    <a:lnTo>
                      <a:pt x="9695" y="21542"/>
                    </a:lnTo>
                    <a:lnTo>
                      <a:pt x="10242" y="21585"/>
                    </a:lnTo>
                    <a:lnTo>
                      <a:pt x="10800" y="21600"/>
                    </a:lnTo>
                    <a:lnTo>
                      <a:pt x="11358" y="21585"/>
                    </a:lnTo>
                    <a:lnTo>
                      <a:pt x="11905" y="21542"/>
                    </a:lnTo>
                    <a:lnTo>
                      <a:pt x="12445" y="21474"/>
                    </a:lnTo>
                    <a:lnTo>
                      <a:pt x="12978" y="21379"/>
                    </a:lnTo>
                    <a:lnTo>
                      <a:pt x="13500" y="21259"/>
                    </a:lnTo>
                    <a:lnTo>
                      <a:pt x="14012" y="21114"/>
                    </a:lnTo>
                    <a:lnTo>
                      <a:pt x="14516" y="20945"/>
                    </a:lnTo>
                    <a:lnTo>
                      <a:pt x="15006" y="20748"/>
                    </a:lnTo>
                    <a:lnTo>
                      <a:pt x="15485" y="20533"/>
                    </a:lnTo>
                    <a:lnTo>
                      <a:pt x="15945" y="20296"/>
                    </a:lnTo>
                    <a:lnTo>
                      <a:pt x="16399" y="20038"/>
                    </a:lnTo>
                    <a:lnTo>
                      <a:pt x="16838" y="19755"/>
                    </a:lnTo>
                    <a:lnTo>
                      <a:pt x="17262" y="19454"/>
                    </a:lnTo>
                    <a:lnTo>
                      <a:pt x="17670" y="19131"/>
                    </a:lnTo>
                    <a:lnTo>
                      <a:pt x="18059" y="18793"/>
                    </a:lnTo>
                    <a:lnTo>
                      <a:pt x="18437" y="18436"/>
                    </a:lnTo>
                    <a:lnTo>
                      <a:pt x="18796" y="18061"/>
                    </a:lnTo>
                    <a:lnTo>
                      <a:pt x="19136" y="17670"/>
                    </a:lnTo>
                    <a:lnTo>
                      <a:pt x="19455" y="17262"/>
                    </a:lnTo>
                    <a:lnTo>
                      <a:pt x="19756" y="16837"/>
                    </a:lnTo>
                    <a:lnTo>
                      <a:pt x="20038" y="16398"/>
                    </a:lnTo>
                    <a:lnTo>
                      <a:pt x="20299" y="15949"/>
                    </a:lnTo>
                    <a:lnTo>
                      <a:pt x="20535" y="15481"/>
                    </a:lnTo>
                    <a:lnTo>
                      <a:pt x="20753" y="15005"/>
                    </a:lnTo>
                    <a:lnTo>
                      <a:pt x="20946" y="14513"/>
                    </a:lnTo>
                    <a:lnTo>
                      <a:pt x="21115" y="14008"/>
                    </a:lnTo>
                    <a:lnTo>
                      <a:pt x="21262" y="13498"/>
                    </a:lnTo>
                    <a:lnTo>
                      <a:pt x="21382" y="12975"/>
                    </a:lnTo>
                    <a:lnTo>
                      <a:pt x="21477" y="12443"/>
                    </a:lnTo>
                    <a:lnTo>
                      <a:pt x="21545" y="11905"/>
                    </a:lnTo>
                    <a:lnTo>
                      <a:pt x="21588" y="11355"/>
                    </a:lnTo>
                    <a:lnTo>
                      <a:pt x="21600" y="10802"/>
                    </a:lnTo>
                    <a:lnTo>
                      <a:pt x="21588" y="10245"/>
                    </a:lnTo>
                    <a:lnTo>
                      <a:pt x="21545" y="9695"/>
                    </a:lnTo>
                    <a:lnTo>
                      <a:pt x="21477" y="9157"/>
                    </a:lnTo>
                    <a:lnTo>
                      <a:pt x="21382" y="8625"/>
                    </a:lnTo>
                    <a:lnTo>
                      <a:pt x="21262" y="8099"/>
                    </a:lnTo>
                    <a:lnTo>
                      <a:pt x="21115" y="7588"/>
                    </a:lnTo>
                    <a:lnTo>
                      <a:pt x="20946" y="7087"/>
                    </a:lnTo>
                    <a:lnTo>
                      <a:pt x="20753" y="6595"/>
                    </a:lnTo>
                    <a:lnTo>
                      <a:pt x="20535" y="6119"/>
                    </a:lnTo>
                    <a:lnTo>
                      <a:pt x="20299" y="5651"/>
                    </a:lnTo>
                    <a:lnTo>
                      <a:pt x="20038" y="5199"/>
                    </a:lnTo>
                    <a:lnTo>
                      <a:pt x="19756" y="4760"/>
                    </a:lnTo>
                    <a:lnTo>
                      <a:pt x="19455" y="4338"/>
                    </a:lnTo>
                    <a:lnTo>
                      <a:pt x="19136" y="3930"/>
                    </a:lnTo>
                    <a:lnTo>
                      <a:pt x="18796" y="3539"/>
                    </a:lnTo>
                    <a:lnTo>
                      <a:pt x="18437" y="3161"/>
                    </a:lnTo>
                    <a:lnTo>
                      <a:pt x="18059" y="2804"/>
                    </a:lnTo>
                    <a:lnTo>
                      <a:pt x="17670" y="2466"/>
                    </a:lnTo>
                    <a:lnTo>
                      <a:pt x="17262" y="2143"/>
                    </a:lnTo>
                    <a:lnTo>
                      <a:pt x="16838" y="1845"/>
                    </a:lnTo>
                    <a:lnTo>
                      <a:pt x="16399" y="1562"/>
                    </a:lnTo>
                    <a:lnTo>
                      <a:pt x="15945" y="1304"/>
                    </a:lnTo>
                    <a:lnTo>
                      <a:pt x="15485" y="1064"/>
                    </a:lnTo>
                    <a:lnTo>
                      <a:pt x="15006" y="849"/>
                    </a:lnTo>
                    <a:lnTo>
                      <a:pt x="14516" y="655"/>
                    </a:lnTo>
                    <a:lnTo>
                      <a:pt x="14012" y="483"/>
                    </a:lnTo>
                    <a:lnTo>
                      <a:pt x="13500" y="338"/>
                    </a:lnTo>
                    <a:lnTo>
                      <a:pt x="12978" y="218"/>
                    </a:lnTo>
                    <a:lnTo>
                      <a:pt x="12445" y="123"/>
                    </a:lnTo>
                    <a:lnTo>
                      <a:pt x="11905" y="55"/>
                    </a:lnTo>
                    <a:lnTo>
                      <a:pt x="11358" y="15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/>
              </a:p>
            </p:txBody>
          </p:sp>
          <p:sp>
            <p:nvSpPr>
              <p:cNvPr id="278" name="Freeform 76"/>
              <p:cNvSpPr/>
              <p:nvPr/>
            </p:nvSpPr>
            <p:spPr>
              <a:xfrm>
                <a:off x="104306" y="104307"/>
                <a:ext cx="69756" cy="69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3" y="18899"/>
                    </a:moveTo>
                    <a:lnTo>
                      <a:pt x="10384" y="18889"/>
                    </a:lnTo>
                    <a:lnTo>
                      <a:pt x="9976" y="18856"/>
                    </a:lnTo>
                    <a:lnTo>
                      <a:pt x="9568" y="18802"/>
                    </a:lnTo>
                    <a:lnTo>
                      <a:pt x="9170" y="18733"/>
                    </a:lnTo>
                    <a:lnTo>
                      <a:pt x="8779" y="18641"/>
                    </a:lnTo>
                    <a:lnTo>
                      <a:pt x="8397" y="18533"/>
                    </a:lnTo>
                    <a:lnTo>
                      <a:pt x="8016" y="18410"/>
                    </a:lnTo>
                    <a:lnTo>
                      <a:pt x="7651" y="18265"/>
                    </a:lnTo>
                    <a:lnTo>
                      <a:pt x="7291" y="18098"/>
                    </a:lnTo>
                    <a:lnTo>
                      <a:pt x="6942" y="17920"/>
                    </a:lnTo>
                    <a:lnTo>
                      <a:pt x="6604" y="17721"/>
                    </a:lnTo>
                    <a:lnTo>
                      <a:pt x="6277" y="17511"/>
                    </a:lnTo>
                    <a:lnTo>
                      <a:pt x="5954" y="17285"/>
                    </a:lnTo>
                    <a:lnTo>
                      <a:pt x="5648" y="17049"/>
                    </a:lnTo>
                    <a:lnTo>
                      <a:pt x="5358" y="16796"/>
                    </a:lnTo>
                    <a:lnTo>
                      <a:pt x="5074" y="16521"/>
                    </a:lnTo>
                    <a:lnTo>
                      <a:pt x="4805" y="16242"/>
                    </a:lnTo>
                    <a:lnTo>
                      <a:pt x="4553" y="15951"/>
                    </a:lnTo>
                    <a:lnTo>
                      <a:pt x="4311" y="15645"/>
                    </a:lnTo>
                    <a:lnTo>
                      <a:pt x="4086" y="15327"/>
                    </a:lnTo>
                    <a:lnTo>
                      <a:pt x="3877" y="14994"/>
                    </a:lnTo>
                    <a:lnTo>
                      <a:pt x="3683" y="14660"/>
                    </a:lnTo>
                    <a:lnTo>
                      <a:pt x="3495" y="14310"/>
                    </a:lnTo>
                    <a:lnTo>
                      <a:pt x="3334" y="13950"/>
                    </a:lnTo>
                    <a:lnTo>
                      <a:pt x="3195" y="13579"/>
                    </a:lnTo>
                    <a:lnTo>
                      <a:pt x="3066" y="13207"/>
                    </a:lnTo>
                    <a:lnTo>
                      <a:pt x="2958" y="12820"/>
                    </a:lnTo>
                    <a:lnTo>
                      <a:pt x="2867" y="12433"/>
                    </a:lnTo>
                    <a:lnTo>
                      <a:pt x="2797" y="12029"/>
                    </a:lnTo>
                    <a:lnTo>
                      <a:pt x="2744" y="11626"/>
                    </a:lnTo>
                    <a:lnTo>
                      <a:pt x="2711" y="11217"/>
                    </a:lnTo>
                    <a:lnTo>
                      <a:pt x="2706" y="10803"/>
                    </a:lnTo>
                    <a:lnTo>
                      <a:pt x="2711" y="10383"/>
                    </a:lnTo>
                    <a:lnTo>
                      <a:pt x="2744" y="9969"/>
                    </a:lnTo>
                    <a:lnTo>
                      <a:pt x="2797" y="9565"/>
                    </a:lnTo>
                    <a:lnTo>
                      <a:pt x="2867" y="9167"/>
                    </a:lnTo>
                    <a:lnTo>
                      <a:pt x="2958" y="8774"/>
                    </a:lnTo>
                    <a:lnTo>
                      <a:pt x="3066" y="8393"/>
                    </a:lnTo>
                    <a:lnTo>
                      <a:pt x="3195" y="8016"/>
                    </a:lnTo>
                    <a:lnTo>
                      <a:pt x="3334" y="7645"/>
                    </a:lnTo>
                    <a:lnTo>
                      <a:pt x="3495" y="7290"/>
                    </a:lnTo>
                    <a:lnTo>
                      <a:pt x="3683" y="6940"/>
                    </a:lnTo>
                    <a:lnTo>
                      <a:pt x="3877" y="6601"/>
                    </a:lnTo>
                    <a:lnTo>
                      <a:pt x="4086" y="6267"/>
                    </a:lnTo>
                    <a:lnTo>
                      <a:pt x="4311" y="5955"/>
                    </a:lnTo>
                    <a:lnTo>
                      <a:pt x="4553" y="5649"/>
                    </a:lnTo>
                    <a:lnTo>
                      <a:pt x="4805" y="5353"/>
                    </a:lnTo>
                    <a:lnTo>
                      <a:pt x="5074" y="5073"/>
                    </a:lnTo>
                    <a:lnTo>
                      <a:pt x="5358" y="4804"/>
                    </a:lnTo>
                    <a:lnTo>
                      <a:pt x="5648" y="4546"/>
                    </a:lnTo>
                    <a:lnTo>
                      <a:pt x="5954" y="4309"/>
                    </a:lnTo>
                    <a:lnTo>
                      <a:pt x="6277" y="4083"/>
                    </a:lnTo>
                    <a:lnTo>
                      <a:pt x="6604" y="3873"/>
                    </a:lnTo>
                    <a:lnTo>
                      <a:pt x="6942" y="3680"/>
                    </a:lnTo>
                    <a:lnTo>
                      <a:pt x="7291" y="3502"/>
                    </a:lnTo>
                    <a:lnTo>
                      <a:pt x="7651" y="3335"/>
                    </a:lnTo>
                    <a:lnTo>
                      <a:pt x="8016" y="3190"/>
                    </a:lnTo>
                    <a:lnTo>
                      <a:pt x="8397" y="3061"/>
                    </a:lnTo>
                    <a:lnTo>
                      <a:pt x="8779" y="2954"/>
                    </a:lnTo>
                    <a:lnTo>
                      <a:pt x="9170" y="2862"/>
                    </a:lnTo>
                    <a:lnTo>
                      <a:pt x="9568" y="2792"/>
                    </a:lnTo>
                    <a:lnTo>
                      <a:pt x="9976" y="2744"/>
                    </a:lnTo>
                    <a:lnTo>
                      <a:pt x="10384" y="2711"/>
                    </a:lnTo>
                    <a:lnTo>
                      <a:pt x="10803" y="2701"/>
                    </a:lnTo>
                    <a:lnTo>
                      <a:pt x="11221" y="2711"/>
                    </a:lnTo>
                    <a:lnTo>
                      <a:pt x="11630" y="2744"/>
                    </a:lnTo>
                    <a:lnTo>
                      <a:pt x="12038" y="2792"/>
                    </a:lnTo>
                    <a:lnTo>
                      <a:pt x="12435" y="2862"/>
                    </a:lnTo>
                    <a:lnTo>
                      <a:pt x="12827" y="2954"/>
                    </a:lnTo>
                    <a:lnTo>
                      <a:pt x="13208" y="3061"/>
                    </a:lnTo>
                    <a:lnTo>
                      <a:pt x="13589" y="3190"/>
                    </a:lnTo>
                    <a:lnTo>
                      <a:pt x="13954" y="3335"/>
                    </a:lnTo>
                    <a:lnTo>
                      <a:pt x="14309" y="3502"/>
                    </a:lnTo>
                    <a:lnTo>
                      <a:pt x="14663" y="3680"/>
                    </a:lnTo>
                    <a:lnTo>
                      <a:pt x="15001" y="3873"/>
                    </a:lnTo>
                    <a:lnTo>
                      <a:pt x="15329" y="4083"/>
                    </a:lnTo>
                    <a:lnTo>
                      <a:pt x="15651" y="4309"/>
                    </a:lnTo>
                    <a:lnTo>
                      <a:pt x="15952" y="4546"/>
                    </a:lnTo>
                    <a:lnTo>
                      <a:pt x="16247" y="4804"/>
                    </a:lnTo>
                    <a:lnTo>
                      <a:pt x="16532" y="5073"/>
                    </a:lnTo>
                    <a:lnTo>
                      <a:pt x="16800" y="5353"/>
                    </a:lnTo>
                    <a:lnTo>
                      <a:pt x="17052" y="5649"/>
                    </a:lnTo>
                    <a:lnTo>
                      <a:pt x="17294" y="5955"/>
                    </a:lnTo>
                    <a:lnTo>
                      <a:pt x="17519" y="6267"/>
                    </a:lnTo>
                    <a:lnTo>
                      <a:pt x="17729" y="6601"/>
                    </a:lnTo>
                    <a:lnTo>
                      <a:pt x="17922" y="6940"/>
                    </a:lnTo>
                    <a:lnTo>
                      <a:pt x="18105" y="7290"/>
                    </a:lnTo>
                    <a:lnTo>
                      <a:pt x="18266" y="7645"/>
                    </a:lnTo>
                    <a:lnTo>
                      <a:pt x="18411" y="8016"/>
                    </a:lnTo>
                    <a:lnTo>
                      <a:pt x="18540" y="8393"/>
                    </a:lnTo>
                    <a:lnTo>
                      <a:pt x="18647" y="8774"/>
                    </a:lnTo>
                    <a:lnTo>
                      <a:pt x="18738" y="9167"/>
                    </a:lnTo>
                    <a:lnTo>
                      <a:pt x="18808" y="9565"/>
                    </a:lnTo>
                    <a:lnTo>
                      <a:pt x="18862" y="9969"/>
                    </a:lnTo>
                    <a:lnTo>
                      <a:pt x="18889" y="10383"/>
                    </a:lnTo>
                    <a:lnTo>
                      <a:pt x="18899" y="10803"/>
                    </a:lnTo>
                    <a:lnTo>
                      <a:pt x="18889" y="11217"/>
                    </a:lnTo>
                    <a:lnTo>
                      <a:pt x="18862" y="11626"/>
                    </a:lnTo>
                    <a:lnTo>
                      <a:pt x="18808" y="12029"/>
                    </a:lnTo>
                    <a:lnTo>
                      <a:pt x="18738" y="12433"/>
                    </a:lnTo>
                    <a:lnTo>
                      <a:pt x="18647" y="12820"/>
                    </a:lnTo>
                    <a:lnTo>
                      <a:pt x="18540" y="13207"/>
                    </a:lnTo>
                    <a:lnTo>
                      <a:pt x="18411" y="13579"/>
                    </a:lnTo>
                    <a:lnTo>
                      <a:pt x="18266" y="13950"/>
                    </a:lnTo>
                    <a:lnTo>
                      <a:pt x="18105" y="14310"/>
                    </a:lnTo>
                    <a:lnTo>
                      <a:pt x="17922" y="14660"/>
                    </a:lnTo>
                    <a:lnTo>
                      <a:pt x="17729" y="14994"/>
                    </a:lnTo>
                    <a:lnTo>
                      <a:pt x="17519" y="15327"/>
                    </a:lnTo>
                    <a:lnTo>
                      <a:pt x="17294" y="15645"/>
                    </a:lnTo>
                    <a:lnTo>
                      <a:pt x="17052" y="15951"/>
                    </a:lnTo>
                    <a:lnTo>
                      <a:pt x="16800" y="16242"/>
                    </a:lnTo>
                    <a:lnTo>
                      <a:pt x="16532" y="16521"/>
                    </a:lnTo>
                    <a:lnTo>
                      <a:pt x="16247" y="16796"/>
                    </a:lnTo>
                    <a:lnTo>
                      <a:pt x="15952" y="17049"/>
                    </a:lnTo>
                    <a:lnTo>
                      <a:pt x="15651" y="17285"/>
                    </a:lnTo>
                    <a:lnTo>
                      <a:pt x="15329" y="17511"/>
                    </a:lnTo>
                    <a:lnTo>
                      <a:pt x="15001" y="17721"/>
                    </a:lnTo>
                    <a:lnTo>
                      <a:pt x="14663" y="17920"/>
                    </a:lnTo>
                    <a:lnTo>
                      <a:pt x="14309" y="18098"/>
                    </a:lnTo>
                    <a:lnTo>
                      <a:pt x="13954" y="18265"/>
                    </a:lnTo>
                    <a:lnTo>
                      <a:pt x="13589" y="18410"/>
                    </a:lnTo>
                    <a:lnTo>
                      <a:pt x="13208" y="18533"/>
                    </a:lnTo>
                    <a:lnTo>
                      <a:pt x="12827" y="18641"/>
                    </a:lnTo>
                    <a:lnTo>
                      <a:pt x="12435" y="18733"/>
                    </a:lnTo>
                    <a:lnTo>
                      <a:pt x="12038" y="18802"/>
                    </a:lnTo>
                    <a:lnTo>
                      <a:pt x="11630" y="18856"/>
                    </a:lnTo>
                    <a:lnTo>
                      <a:pt x="11221" y="18889"/>
                    </a:lnTo>
                    <a:lnTo>
                      <a:pt x="10803" y="18899"/>
                    </a:lnTo>
                    <a:close/>
                    <a:moveTo>
                      <a:pt x="10803" y="0"/>
                    </a:moveTo>
                    <a:lnTo>
                      <a:pt x="10244" y="16"/>
                    </a:lnTo>
                    <a:lnTo>
                      <a:pt x="9697" y="54"/>
                    </a:lnTo>
                    <a:lnTo>
                      <a:pt x="9160" y="124"/>
                    </a:lnTo>
                    <a:lnTo>
                      <a:pt x="8623" y="221"/>
                    </a:lnTo>
                    <a:lnTo>
                      <a:pt x="8102" y="339"/>
                    </a:lnTo>
                    <a:lnTo>
                      <a:pt x="7587" y="484"/>
                    </a:lnTo>
                    <a:lnTo>
                      <a:pt x="7082" y="656"/>
                    </a:lnTo>
                    <a:lnTo>
                      <a:pt x="6599" y="850"/>
                    </a:lnTo>
                    <a:lnTo>
                      <a:pt x="6115" y="1065"/>
                    </a:lnTo>
                    <a:lnTo>
                      <a:pt x="5654" y="1302"/>
                    </a:lnTo>
                    <a:lnTo>
                      <a:pt x="5197" y="1560"/>
                    </a:lnTo>
                    <a:lnTo>
                      <a:pt x="4762" y="1840"/>
                    </a:lnTo>
                    <a:lnTo>
                      <a:pt x="4333" y="2147"/>
                    </a:lnTo>
                    <a:lnTo>
                      <a:pt x="3930" y="2464"/>
                    </a:lnTo>
                    <a:lnTo>
                      <a:pt x="3538" y="2803"/>
                    </a:lnTo>
                    <a:lnTo>
                      <a:pt x="3162" y="3158"/>
                    </a:lnTo>
                    <a:lnTo>
                      <a:pt x="2808" y="3540"/>
                    </a:lnTo>
                    <a:lnTo>
                      <a:pt x="2464" y="3933"/>
                    </a:lnTo>
                    <a:lnTo>
                      <a:pt x="2142" y="4336"/>
                    </a:lnTo>
                    <a:lnTo>
                      <a:pt x="1847" y="4756"/>
                    </a:lnTo>
                    <a:lnTo>
                      <a:pt x="1562" y="5202"/>
                    </a:lnTo>
                    <a:lnTo>
                      <a:pt x="1305" y="5649"/>
                    </a:lnTo>
                    <a:lnTo>
                      <a:pt x="1063" y="6117"/>
                    </a:lnTo>
                    <a:lnTo>
                      <a:pt x="854" y="6596"/>
                    </a:lnTo>
                    <a:lnTo>
                      <a:pt x="655" y="7085"/>
                    </a:lnTo>
                    <a:lnTo>
                      <a:pt x="483" y="7586"/>
                    </a:lnTo>
                    <a:lnTo>
                      <a:pt x="338" y="8102"/>
                    </a:lnTo>
                    <a:lnTo>
                      <a:pt x="220" y="8624"/>
                    </a:lnTo>
                    <a:lnTo>
                      <a:pt x="123" y="9151"/>
                    </a:lnTo>
                    <a:lnTo>
                      <a:pt x="59" y="9694"/>
                    </a:lnTo>
                    <a:lnTo>
                      <a:pt x="16" y="10243"/>
                    </a:lnTo>
                    <a:lnTo>
                      <a:pt x="0" y="10803"/>
                    </a:lnTo>
                    <a:lnTo>
                      <a:pt x="16" y="11357"/>
                    </a:lnTo>
                    <a:lnTo>
                      <a:pt x="59" y="11900"/>
                    </a:lnTo>
                    <a:lnTo>
                      <a:pt x="123" y="12444"/>
                    </a:lnTo>
                    <a:lnTo>
                      <a:pt x="220" y="12976"/>
                    </a:lnTo>
                    <a:lnTo>
                      <a:pt x="338" y="13498"/>
                    </a:lnTo>
                    <a:lnTo>
                      <a:pt x="483" y="14014"/>
                    </a:lnTo>
                    <a:lnTo>
                      <a:pt x="655" y="14515"/>
                    </a:lnTo>
                    <a:lnTo>
                      <a:pt x="854" y="14999"/>
                    </a:lnTo>
                    <a:lnTo>
                      <a:pt x="1063" y="15483"/>
                    </a:lnTo>
                    <a:lnTo>
                      <a:pt x="1305" y="15946"/>
                    </a:lnTo>
                    <a:lnTo>
                      <a:pt x="1562" y="16398"/>
                    </a:lnTo>
                    <a:lnTo>
                      <a:pt x="1847" y="16839"/>
                    </a:lnTo>
                    <a:lnTo>
                      <a:pt x="2142" y="17264"/>
                    </a:lnTo>
                    <a:lnTo>
                      <a:pt x="2464" y="17667"/>
                    </a:lnTo>
                    <a:lnTo>
                      <a:pt x="2808" y="18060"/>
                    </a:lnTo>
                    <a:lnTo>
                      <a:pt x="3162" y="18437"/>
                    </a:lnTo>
                    <a:lnTo>
                      <a:pt x="3538" y="18792"/>
                    </a:lnTo>
                    <a:lnTo>
                      <a:pt x="3930" y="19131"/>
                    </a:lnTo>
                    <a:lnTo>
                      <a:pt x="4333" y="19453"/>
                    </a:lnTo>
                    <a:lnTo>
                      <a:pt x="4762" y="19755"/>
                    </a:lnTo>
                    <a:lnTo>
                      <a:pt x="5197" y="20034"/>
                    </a:lnTo>
                    <a:lnTo>
                      <a:pt x="5654" y="20293"/>
                    </a:lnTo>
                    <a:lnTo>
                      <a:pt x="6115" y="20535"/>
                    </a:lnTo>
                    <a:lnTo>
                      <a:pt x="6599" y="20750"/>
                    </a:lnTo>
                    <a:lnTo>
                      <a:pt x="7082" y="20938"/>
                    </a:lnTo>
                    <a:lnTo>
                      <a:pt x="7587" y="21116"/>
                    </a:lnTo>
                    <a:lnTo>
                      <a:pt x="8102" y="21261"/>
                    </a:lnTo>
                    <a:lnTo>
                      <a:pt x="8623" y="21379"/>
                    </a:lnTo>
                    <a:lnTo>
                      <a:pt x="9160" y="21476"/>
                    </a:lnTo>
                    <a:lnTo>
                      <a:pt x="9697" y="21541"/>
                    </a:lnTo>
                    <a:lnTo>
                      <a:pt x="10244" y="21584"/>
                    </a:lnTo>
                    <a:lnTo>
                      <a:pt x="10803" y="21600"/>
                    </a:lnTo>
                    <a:lnTo>
                      <a:pt x="11356" y="21584"/>
                    </a:lnTo>
                    <a:lnTo>
                      <a:pt x="11909" y="21541"/>
                    </a:lnTo>
                    <a:lnTo>
                      <a:pt x="12446" y="21476"/>
                    </a:lnTo>
                    <a:lnTo>
                      <a:pt x="12977" y="21379"/>
                    </a:lnTo>
                    <a:lnTo>
                      <a:pt x="13498" y="21261"/>
                    </a:lnTo>
                    <a:lnTo>
                      <a:pt x="14013" y="21116"/>
                    </a:lnTo>
                    <a:lnTo>
                      <a:pt x="14518" y="20938"/>
                    </a:lnTo>
                    <a:lnTo>
                      <a:pt x="15007" y="20750"/>
                    </a:lnTo>
                    <a:lnTo>
                      <a:pt x="15485" y="20535"/>
                    </a:lnTo>
                    <a:lnTo>
                      <a:pt x="15952" y="20293"/>
                    </a:lnTo>
                    <a:lnTo>
                      <a:pt x="16403" y="20034"/>
                    </a:lnTo>
                    <a:lnTo>
                      <a:pt x="16843" y="19755"/>
                    </a:lnTo>
                    <a:lnTo>
                      <a:pt x="17267" y="19453"/>
                    </a:lnTo>
                    <a:lnTo>
                      <a:pt x="17675" y="19131"/>
                    </a:lnTo>
                    <a:lnTo>
                      <a:pt x="18062" y="18792"/>
                    </a:lnTo>
                    <a:lnTo>
                      <a:pt x="18443" y="18437"/>
                    </a:lnTo>
                    <a:lnTo>
                      <a:pt x="18797" y="18060"/>
                    </a:lnTo>
                    <a:lnTo>
                      <a:pt x="19141" y="17667"/>
                    </a:lnTo>
                    <a:lnTo>
                      <a:pt x="19458" y="17264"/>
                    </a:lnTo>
                    <a:lnTo>
                      <a:pt x="19758" y="16839"/>
                    </a:lnTo>
                    <a:lnTo>
                      <a:pt x="20043" y="16398"/>
                    </a:lnTo>
                    <a:lnTo>
                      <a:pt x="20301" y="15946"/>
                    </a:lnTo>
                    <a:lnTo>
                      <a:pt x="20537" y="15483"/>
                    </a:lnTo>
                    <a:lnTo>
                      <a:pt x="20752" y="14999"/>
                    </a:lnTo>
                    <a:lnTo>
                      <a:pt x="20950" y="14515"/>
                    </a:lnTo>
                    <a:lnTo>
                      <a:pt x="21117" y="14014"/>
                    </a:lnTo>
                    <a:lnTo>
                      <a:pt x="21262" y="13498"/>
                    </a:lnTo>
                    <a:lnTo>
                      <a:pt x="21385" y="12976"/>
                    </a:lnTo>
                    <a:lnTo>
                      <a:pt x="21477" y="12444"/>
                    </a:lnTo>
                    <a:lnTo>
                      <a:pt x="21546" y="11900"/>
                    </a:lnTo>
                    <a:lnTo>
                      <a:pt x="21589" y="11357"/>
                    </a:lnTo>
                    <a:lnTo>
                      <a:pt x="21600" y="10803"/>
                    </a:lnTo>
                    <a:lnTo>
                      <a:pt x="21589" y="10243"/>
                    </a:lnTo>
                    <a:lnTo>
                      <a:pt x="21546" y="9694"/>
                    </a:lnTo>
                    <a:lnTo>
                      <a:pt x="21477" y="9151"/>
                    </a:lnTo>
                    <a:lnTo>
                      <a:pt x="21385" y="8624"/>
                    </a:lnTo>
                    <a:lnTo>
                      <a:pt x="21262" y="8102"/>
                    </a:lnTo>
                    <a:lnTo>
                      <a:pt x="21117" y="7586"/>
                    </a:lnTo>
                    <a:lnTo>
                      <a:pt x="20950" y="7085"/>
                    </a:lnTo>
                    <a:lnTo>
                      <a:pt x="20752" y="6596"/>
                    </a:lnTo>
                    <a:lnTo>
                      <a:pt x="20537" y="6117"/>
                    </a:lnTo>
                    <a:lnTo>
                      <a:pt x="20301" y="5649"/>
                    </a:lnTo>
                    <a:lnTo>
                      <a:pt x="20043" y="5202"/>
                    </a:lnTo>
                    <a:lnTo>
                      <a:pt x="19758" y="4756"/>
                    </a:lnTo>
                    <a:lnTo>
                      <a:pt x="19458" y="4336"/>
                    </a:lnTo>
                    <a:lnTo>
                      <a:pt x="19141" y="3933"/>
                    </a:lnTo>
                    <a:lnTo>
                      <a:pt x="18797" y="3540"/>
                    </a:lnTo>
                    <a:lnTo>
                      <a:pt x="18443" y="3158"/>
                    </a:lnTo>
                    <a:lnTo>
                      <a:pt x="18062" y="2803"/>
                    </a:lnTo>
                    <a:lnTo>
                      <a:pt x="17675" y="2464"/>
                    </a:lnTo>
                    <a:lnTo>
                      <a:pt x="17267" y="2147"/>
                    </a:lnTo>
                    <a:lnTo>
                      <a:pt x="16843" y="1840"/>
                    </a:lnTo>
                    <a:lnTo>
                      <a:pt x="16403" y="1560"/>
                    </a:lnTo>
                    <a:lnTo>
                      <a:pt x="15952" y="1302"/>
                    </a:lnTo>
                    <a:lnTo>
                      <a:pt x="15485" y="1065"/>
                    </a:lnTo>
                    <a:lnTo>
                      <a:pt x="15007" y="850"/>
                    </a:lnTo>
                    <a:lnTo>
                      <a:pt x="14518" y="656"/>
                    </a:lnTo>
                    <a:lnTo>
                      <a:pt x="14013" y="484"/>
                    </a:lnTo>
                    <a:lnTo>
                      <a:pt x="13498" y="339"/>
                    </a:lnTo>
                    <a:lnTo>
                      <a:pt x="12977" y="221"/>
                    </a:lnTo>
                    <a:lnTo>
                      <a:pt x="12446" y="124"/>
                    </a:lnTo>
                    <a:lnTo>
                      <a:pt x="11909" y="54"/>
                    </a:lnTo>
                    <a:lnTo>
                      <a:pt x="11356" y="16"/>
                    </a:lnTo>
                    <a:lnTo>
                      <a:pt x="1080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/>
              </a:p>
            </p:txBody>
          </p:sp>
        </p:grpSp>
      </p:grpSp>
      <p:grpSp>
        <p:nvGrpSpPr>
          <p:cNvPr id="289" name="Group 14"/>
          <p:cNvGrpSpPr/>
          <p:nvPr/>
        </p:nvGrpSpPr>
        <p:grpSpPr>
          <a:xfrm>
            <a:off x="4453984" y="2345263"/>
            <a:ext cx="645577" cy="645577"/>
            <a:chOff x="0" y="0"/>
            <a:chExt cx="645575" cy="645575"/>
          </a:xfrm>
        </p:grpSpPr>
        <p:sp>
          <p:nvSpPr>
            <p:cNvPr id="281" name="Oval 15"/>
            <p:cNvSpPr/>
            <p:nvPr/>
          </p:nvSpPr>
          <p:spPr>
            <a:xfrm>
              <a:off x="-1" y="-1"/>
              <a:ext cx="645576" cy="645576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grpSp>
          <p:nvGrpSpPr>
            <p:cNvPr id="288" name="Group 16"/>
            <p:cNvGrpSpPr/>
            <p:nvPr/>
          </p:nvGrpSpPr>
          <p:grpSpPr>
            <a:xfrm>
              <a:off x="161053" y="180245"/>
              <a:ext cx="318856" cy="319589"/>
              <a:chOff x="-1" y="-1"/>
              <a:chExt cx="318855" cy="319588"/>
            </a:xfrm>
          </p:grpSpPr>
          <p:sp>
            <p:nvSpPr>
              <p:cNvPr id="282" name="Freeform 228"/>
              <p:cNvSpPr/>
              <p:nvPr/>
            </p:nvSpPr>
            <p:spPr>
              <a:xfrm>
                <a:off x="-2" y="30052"/>
                <a:ext cx="290269" cy="2895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08" y="7881"/>
                    </a:moveTo>
                    <a:lnTo>
                      <a:pt x="18962" y="8933"/>
                    </a:lnTo>
                    <a:lnTo>
                      <a:pt x="18947" y="8946"/>
                    </a:lnTo>
                    <a:lnTo>
                      <a:pt x="18934" y="8959"/>
                    </a:lnTo>
                    <a:lnTo>
                      <a:pt x="18919" y="8969"/>
                    </a:lnTo>
                    <a:lnTo>
                      <a:pt x="18903" y="8981"/>
                    </a:lnTo>
                    <a:lnTo>
                      <a:pt x="18888" y="8990"/>
                    </a:lnTo>
                    <a:lnTo>
                      <a:pt x="18856" y="9008"/>
                    </a:lnTo>
                    <a:lnTo>
                      <a:pt x="18838" y="9015"/>
                    </a:lnTo>
                    <a:lnTo>
                      <a:pt x="18820" y="9021"/>
                    </a:lnTo>
                    <a:lnTo>
                      <a:pt x="18804" y="9027"/>
                    </a:lnTo>
                    <a:lnTo>
                      <a:pt x="18787" y="9032"/>
                    </a:lnTo>
                    <a:lnTo>
                      <a:pt x="18751" y="9037"/>
                    </a:lnTo>
                    <a:lnTo>
                      <a:pt x="18735" y="9040"/>
                    </a:lnTo>
                    <a:lnTo>
                      <a:pt x="18717" y="9042"/>
                    </a:lnTo>
                    <a:lnTo>
                      <a:pt x="18682" y="9042"/>
                    </a:lnTo>
                    <a:lnTo>
                      <a:pt x="18664" y="9040"/>
                    </a:lnTo>
                    <a:lnTo>
                      <a:pt x="18611" y="9032"/>
                    </a:lnTo>
                    <a:lnTo>
                      <a:pt x="18592" y="9027"/>
                    </a:lnTo>
                    <a:lnTo>
                      <a:pt x="18560" y="9015"/>
                    </a:lnTo>
                    <a:lnTo>
                      <a:pt x="18542" y="9008"/>
                    </a:lnTo>
                    <a:lnTo>
                      <a:pt x="18527" y="8999"/>
                    </a:lnTo>
                    <a:lnTo>
                      <a:pt x="18495" y="8981"/>
                    </a:lnTo>
                    <a:lnTo>
                      <a:pt x="18480" y="8969"/>
                    </a:lnTo>
                    <a:lnTo>
                      <a:pt x="18465" y="8959"/>
                    </a:lnTo>
                    <a:lnTo>
                      <a:pt x="18450" y="8946"/>
                    </a:lnTo>
                    <a:lnTo>
                      <a:pt x="18437" y="8933"/>
                    </a:lnTo>
                    <a:lnTo>
                      <a:pt x="17127" y="7618"/>
                    </a:lnTo>
                    <a:lnTo>
                      <a:pt x="16064" y="10290"/>
                    </a:lnTo>
                    <a:lnTo>
                      <a:pt x="16154" y="10066"/>
                    </a:lnTo>
                    <a:lnTo>
                      <a:pt x="15945" y="9860"/>
                    </a:lnTo>
                    <a:lnTo>
                      <a:pt x="15736" y="9668"/>
                    </a:lnTo>
                    <a:lnTo>
                      <a:pt x="15525" y="9485"/>
                    </a:lnTo>
                    <a:lnTo>
                      <a:pt x="15316" y="9314"/>
                    </a:lnTo>
                    <a:lnTo>
                      <a:pt x="15108" y="9151"/>
                    </a:lnTo>
                    <a:lnTo>
                      <a:pt x="14897" y="8999"/>
                    </a:lnTo>
                    <a:lnTo>
                      <a:pt x="14688" y="8856"/>
                    </a:lnTo>
                    <a:lnTo>
                      <a:pt x="14477" y="8724"/>
                    </a:lnTo>
                    <a:lnTo>
                      <a:pt x="14268" y="8599"/>
                    </a:lnTo>
                    <a:lnTo>
                      <a:pt x="14059" y="8480"/>
                    </a:lnTo>
                    <a:lnTo>
                      <a:pt x="13849" y="8373"/>
                    </a:lnTo>
                    <a:lnTo>
                      <a:pt x="13643" y="8271"/>
                    </a:lnTo>
                    <a:lnTo>
                      <a:pt x="13434" y="8178"/>
                    </a:lnTo>
                    <a:lnTo>
                      <a:pt x="13226" y="8089"/>
                    </a:lnTo>
                    <a:lnTo>
                      <a:pt x="13018" y="8009"/>
                    </a:lnTo>
                    <a:lnTo>
                      <a:pt x="12812" y="7934"/>
                    </a:lnTo>
                    <a:lnTo>
                      <a:pt x="12605" y="7866"/>
                    </a:lnTo>
                    <a:lnTo>
                      <a:pt x="12401" y="7802"/>
                    </a:lnTo>
                    <a:lnTo>
                      <a:pt x="12196" y="7743"/>
                    </a:lnTo>
                    <a:lnTo>
                      <a:pt x="11991" y="7690"/>
                    </a:lnTo>
                    <a:lnTo>
                      <a:pt x="11786" y="7641"/>
                    </a:lnTo>
                    <a:lnTo>
                      <a:pt x="11584" y="7595"/>
                    </a:lnTo>
                    <a:lnTo>
                      <a:pt x="11382" y="7554"/>
                    </a:lnTo>
                    <a:lnTo>
                      <a:pt x="11182" y="7517"/>
                    </a:lnTo>
                    <a:lnTo>
                      <a:pt x="10981" y="7483"/>
                    </a:lnTo>
                    <a:lnTo>
                      <a:pt x="10781" y="7451"/>
                    </a:lnTo>
                    <a:lnTo>
                      <a:pt x="10582" y="7420"/>
                    </a:lnTo>
                    <a:lnTo>
                      <a:pt x="10386" y="7392"/>
                    </a:lnTo>
                    <a:lnTo>
                      <a:pt x="9995" y="7340"/>
                    </a:lnTo>
                    <a:lnTo>
                      <a:pt x="9608" y="7293"/>
                    </a:lnTo>
                    <a:lnTo>
                      <a:pt x="9485" y="7278"/>
                    </a:lnTo>
                    <a:lnTo>
                      <a:pt x="9365" y="7262"/>
                    </a:lnTo>
                    <a:lnTo>
                      <a:pt x="9241" y="7247"/>
                    </a:lnTo>
                    <a:lnTo>
                      <a:pt x="9120" y="7229"/>
                    </a:lnTo>
                    <a:lnTo>
                      <a:pt x="8998" y="7213"/>
                    </a:lnTo>
                    <a:lnTo>
                      <a:pt x="8878" y="7197"/>
                    </a:lnTo>
                    <a:lnTo>
                      <a:pt x="8757" y="7179"/>
                    </a:lnTo>
                    <a:lnTo>
                      <a:pt x="8638" y="7161"/>
                    </a:lnTo>
                    <a:lnTo>
                      <a:pt x="8517" y="7143"/>
                    </a:lnTo>
                    <a:lnTo>
                      <a:pt x="8278" y="7105"/>
                    </a:lnTo>
                    <a:lnTo>
                      <a:pt x="8160" y="7084"/>
                    </a:lnTo>
                    <a:lnTo>
                      <a:pt x="8041" y="7061"/>
                    </a:lnTo>
                    <a:lnTo>
                      <a:pt x="7805" y="7015"/>
                    </a:lnTo>
                    <a:lnTo>
                      <a:pt x="7687" y="6990"/>
                    </a:lnTo>
                    <a:lnTo>
                      <a:pt x="13982" y="4457"/>
                    </a:lnTo>
                    <a:lnTo>
                      <a:pt x="12710" y="3179"/>
                    </a:lnTo>
                    <a:lnTo>
                      <a:pt x="12697" y="3166"/>
                    </a:lnTo>
                    <a:lnTo>
                      <a:pt x="12673" y="3137"/>
                    </a:lnTo>
                    <a:lnTo>
                      <a:pt x="12663" y="3122"/>
                    </a:lnTo>
                    <a:lnTo>
                      <a:pt x="12636" y="3073"/>
                    </a:lnTo>
                    <a:lnTo>
                      <a:pt x="12629" y="3055"/>
                    </a:lnTo>
                    <a:lnTo>
                      <a:pt x="12617" y="3023"/>
                    </a:lnTo>
                    <a:lnTo>
                      <a:pt x="12608" y="2987"/>
                    </a:lnTo>
                    <a:lnTo>
                      <a:pt x="12602" y="2952"/>
                    </a:lnTo>
                    <a:lnTo>
                      <a:pt x="12601" y="2934"/>
                    </a:lnTo>
                    <a:lnTo>
                      <a:pt x="12601" y="2897"/>
                    </a:lnTo>
                    <a:lnTo>
                      <a:pt x="12602" y="2880"/>
                    </a:lnTo>
                    <a:lnTo>
                      <a:pt x="12608" y="2846"/>
                    </a:lnTo>
                    <a:lnTo>
                      <a:pt x="12613" y="2828"/>
                    </a:lnTo>
                    <a:lnTo>
                      <a:pt x="12619" y="2810"/>
                    </a:lnTo>
                    <a:lnTo>
                      <a:pt x="12623" y="2794"/>
                    </a:lnTo>
                    <a:lnTo>
                      <a:pt x="12630" y="2776"/>
                    </a:lnTo>
                    <a:lnTo>
                      <a:pt x="12636" y="2760"/>
                    </a:lnTo>
                    <a:lnTo>
                      <a:pt x="12645" y="2744"/>
                    </a:lnTo>
                    <a:lnTo>
                      <a:pt x="12654" y="2726"/>
                    </a:lnTo>
                    <a:lnTo>
                      <a:pt x="12675" y="2696"/>
                    </a:lnTo>
                    <a:lnTo>
                      <a:pt x="12698" y="2667"/>
                    </a:lnTo>
                    <a:lnTo>
                      <a:pt x="12712" y="2653"/>
                    </a:lnTo>
                    <a:lnTo>
                      <a:pt x="13758" y="1599"/>
                    </a:lnTo>
                    <a:lnTo>
                      <a:pt x="13771" y="1585"/>
                    </a:lnTo>
                    <a:lnTo>
                      <a:pt x="13801" y="1562"/>
                    </a:lnTo>
                    <a:lnTo>
                      <a:pt x="13815" y="1551"/>
                    </a:lnTo>
                    <a:lnTo>
                      <a:pt x="13832" y="1541"/>
                    </a:lnTo>
                    <a:lnTo>
                      <a:pt x="13848" y="1532"/>
                    </a:lnTo>
                    <a:lnTo>
                      <a:pt x="13866" y="1525"/>
                    </a:lnTo>
                    <a:lnTo>
                      <a:pt x="13882" y="1517"/>
                    </a:lnTo>
                    <a:lnTo>
                      <a:pt x="13898" y="1511"/>
                    </a:lnTo>
                    <a:lnTo>
                      <a:pt x="13916" y="1505"/>
                    </a:lnTo>
                    <a:lnTo>
                      <a:pt x="13950" y="1497"/>
                    </a:lnTo>
                    <a:lnTo>
                      <a:pt x="13967" y="1494"/>
                    </a:lnTo>
                    <a:lnTo>
                      <a:pt x="14003" y="1491"/>
                    </a:lnTo>
                    <a:lnTo>
                      <a:pt x="14038" y="1491"/>
                    </a:lnTo>
                    <a:lnTo>
                      <a:pt x="14073" y="1494"/>
                    </a:lnTo>
                    <a:lnTo>
                      <a:pt x="14091" y="1497"/>
                    </a:lnTo>
                    <a:lnTo>
                      <a:pt x="14110" y="1501"/>
                    </a:lnTo>
                    <a:lnTo>
                      <a:pt x="14126" y="1505"/>
                    </a:lnTo>
                    <a:lnTo>
                      <a:pt x="14144" y="1511"/>
                    </a:lnTo>
                    <a:lnTo>
                      <a:pt x="14160" y="1517"/>
                    </a:lnTo>
                    <a:lnTo>
                      <a:pt x="14193" y="1532"/>
                    </a:lnTo>
                    <a:lnTo>
                      <a:pt x="14209" y="1541"/>
                    </a:lnTo>
                    <a:lnTo>
                      <a:pt x="14224" y="1551"/>
                    </a:lnTo>
                    <a:lnTo>
                      <a:pt x="14240" y="1562"/>
                    </a:lnTo>
                    <a:lnTo>
                      <a:pt x="14255" y="1573"/>
                    </a:lnTo>
                    <a:lnTo>
                      <a:pt x="14268" y="1585"/>
                    </a:lnTo>
                    <a:lnTo>
                      <a:pt x="14283" y="1599"/>
                    </a:lnTo>
                    <a:lnTo>
                      <a:pt x="20008" y="7355"/>
                    </a:lnTo>
                    <a:lnTo>
                      <a:pt x="20022" y="7368"/>
                    </a:lnTo>
                    <a:lnTo>
                      <a:pt x="20033" y="7381"/>
                    </a:lnTo>
                    <a:lnTo>
                      <a:pt x="20045" y="7396"/>
                    </a:lnTo>
                    <a:lnTo>
                      <a:pt x="20066" y="7429"/>
                    </a:lnTo>
                    <a:lnTo>
                      <a:pt x="20083" y="7461"/>
                    </a:lnTo>
                    <a:lnTo>
                      <a:pt x="20089" y="7477"/>
                    </a:lnTo>
                    <a:lnTo>
                      <a:pt x="20097" y="7495"/>
                    </a:lnTo>
                    <a:lnTo>
                      <a:pt x="20104" y="7511"/>
                    </a:lnTo>
                    <a:lnTo>
                      <a:pt x="20109" y="7529"/>
                    </a:lnTo>
                    <a:lnTo>
                      <a:pt x="20111" y="7545"/>
                    </a:lnTo>
                    <a:lnTo>
                      <a:pt x="20117" y="7581"/>
                    </a:lnTo>
                    <a:lnTo>
                      <a:pt x="20119" y="7598"/>
                    </a:lnTo>
                    <a:lnTo>
                      <a:pt x="20119" y="7635"/>
                    </a:lnTo>
                    <a:lnTo>
                      <a:pt x="20117" y="7653"/>
                    </a:lnTo>
                    <a:lnTo>
                      <a:pt x="20109" y="7706"/>
                    </a:lnTo>
                    <a:lnTo>
                      <a:pt x="20104" y="7723"/>
                    </a:lnTo>
                    <a:lnTo>
                      <a:pt x="20097" y="7740"/>
                    </a:lnTo>
                    <a:lnTo>
                      <a:pt x="20089" y="7756"/>
                    </a:lnTo>
                    <a:lnTo>
                      <a:pt x="20083" y="7773"/>
                    </a:lnTo>
                    <a:lnTo>
                      <a:pt x="20075" y="7790"/>
                    </a:lnTo>
                    <a:lnTo>
                      <a:pt x="20066" y="7807"/>
                    </a:lnTo>
                    <a:lnTo>
                      <a:pt x="20055" y="7823"/>
                    </a:lnTo>
                    <a:lnTo>
                      <a:pt x="20045" y="7838"/>
                    </a:lnTo>
                    <a:lnTo>
                      <a:pt x="20022" y="7867"/>
                    </a:lnTo>
                    <a:lnTo>
                      <a:pt x="20008" y="7881"/>
                    </a:lnTo>
                    <a:close/>
                    <a:moveTo>
                      <a:pt x="12347" y="19638"/>
                    </a:moveTo>
                    <a:lnTo>
                      <a:pt x="12330" y="19681"/>
                    </a:lnTo>
                    <a:lnTo>
                      <a:pt x="12309" y="19724"/>
                    </a:lnTo>
                    <a:lnTo>
                      <a:pt x="12286" y="19764"/>
                    </a:lnTo>
                    <a:lnTo>
                      <a:pt x="12259" y="19802"/>
                    </a:lnTo>
                    <a:lnTo>
                      <a:pt x="12233" y="19837"/>
                    </a:lnTo>
                    <a:lnTo>
                      <a:pt x="12203" y="19871"/>
                    </a:lnTo>
                    <a:lnTo>
                      <a:pt x="12171" y="19905"/>
                    </a:lnTo>
                    <a:lnTo>
                      <a:pt x="12137" y="19936"/>
                    </a:lnTo>
                    <a:lnTo>
                      <a:pt x="12100" y="19964"/>
                    </a:lnTo>
                    <a:lnTo>
                      <a:pt x="12063" y="19990"/>
                    </a:lnTo>
                    <a:lnTo>
                      <a:pt x="12025" y="20013"/>
                    </a:lnTo>
                    <a:lnTo>
                      <a:pt x="11985" y="20034"/>
                    </a:lnTo>
                    <a:lnTo>
                      <a:pt x="11944" y="20053"/>
                    </a:lnTo>
                    <a:lnTo>
                      <a:pt x="11899" y="20071"/>
                    </a:lnTo>
                    <a:lnTo>
                      <a:pt x="11855" y="20084"/>
                    </a:lnTo>
                    <a:lnTo>
                      <a:pt x="11810" y="20095"/>
                    </a:lnTo>
                    <a:lnTo>
                      <a:pt x="11768" y="20103"/>
                    </a:lnTo>
                    <a:lnTo>
                      <a:pt x="11726" y="20108"/>
                    </a:lnTo>
                    <a:lnTo>
                      <a:pt x="11683" y="20111"/>
                    </a:lnTo>
                    <a:lnTo>
                      <a:pt x="11642" y="20111"/>
                    </a:lnTo>
                    <a:lnTo>
                      <a:pt x="11605" y="20109"/>
                    </a:lnTo>
                    <a:lnTo>
                      <a:pt x="11569" y="20106"/>
                    </a:lnTo>
                    <a:lnTo>
                      <a:pt x="11502" y="20095"/>
                    </a:lnTo>
                    <a:lnTo>
                      <a:pt x="11434" y="20077"/>
                    </a:lnTo>
                    <a:lnTo>
                      <a:pt x="11369" y="20050"/>
                    </a:lnTo>
                    <a:lnTo>
                      <a:pt x="11335" y="20037"/>
                    </a:lnTo>
                    <a:lnTo>
                      <a:pt x="11304" y="20021"/>
                    </a:lnTo>
                    <a:lnTo>
                      <a:pt x="11275" y="20003"/>
                    </a:lnTo>
                    <a:lnTo>
                      <a:pt x="11245" y="19984"/>
                    </a:lnTo>
                    <a:lnTo>
                      <a:pt x="11216" y="19963"/>
                    </a:lnTo>
                    <a:lnTo>
                      <a:pt x="11188" y="19941"/>
                    </a:lnTo>
                    <a:lnTo>
                      <a:pt x="11161" y="19919"/>
                    </a:lnTo>
                    <a:lnTo>
                      <a:pt x="11136" y="19894"/>
                    </a:lnTo>
                    <a:lnTo>
                      <a:pt x="1701" y="10518"/>
                    </a:lnTo>
                    <a:lnTo>
                      <a:pt x="1670" y="10484"/>
                    </a:lnTo>
                    <a:lnTo>
                      <a:pt x="1640" y="10448"/>
                    </a:lnTo>
                    <a:lnTo>
                      <a:pt x="1612" y="10413"/>
                    </a:lnTo>
                    <a:lnTo>
                      <a:pt x="1589" y="10375"/>
                    </a:lnTo>
                    <a:lnTo>
                      <a:pt x="1567" y="10336"/>
                    </a:lnTo>
                    <a:lnTo>
                      <a:pt x="1547" y="10293"/>
                    </a:lnTo>
                    <a:lnTo>
                      <a:pt x="1530" y="10253"/>
                    </a:lnTo>
                    <a:lnTo>
                      <a:pt x="1517" y="10211"/>
                    </a:lnTo>
                    <a:lnTo>
                      <a:pt x="1505" y="10168"/>
                    </a:lnTo>
                    <a:lnTo>
                      <a:pt x="1494" y="10123"/>
                    </a:lnTo>
                    <a:lnTo>
                      <a:pt x="1484" y="10035"/>
                    </a:lnTo>
                    <a:lnTo>
                      <a:pt x="1483" y="9989"/>
                    </a:lnTo>
                    <a:lnTo>
                      <a:pt x="1484" y="9943"/>
                    </a:lnTo>
                    <a:lnTo>
                      <a:pt x="1489" y="9897"/>
                    </a:lnTo>
                    <a:lnTo>
                      <a:pt x="1496" y="9851"/>
                    </a:lnTo>
                    <a:lnTo>
                      <a:pt x="1506" y="9807"/>
                    </a:lnTo>
                    <a:lnTo>
                      <a:pt x="1518" y="9763"/>
                    </a:lnTo>
                    <a:lnTo>
                      <a:pt x="1533" y="9720"/>
                    </a:lnTo>
                    <a:lnTo>
                      <a:pt x="1550" y="9679"/>
                    </a:lnTo>
                    <a:lnTo>
                      <a:pt x="1570" y="9639"/>
                    </a:lnTo>
                    <a:lnTo>
                      <a:pt x="1592" y="9600"/>
                    </a:lnTo>
                    <a:lnTo>
                      <a:pt x="1617" y="9562"/>
                    </a:lnTo>
                    <a:lnTo>
                      <a:pt x="1645" y="9526"/>
                    </a:lnTo>
                    <a:lnTo>
                      <a:pt x="1674" y="9492"/>
                    </a:lnTo>
                    <a:lnTo>
                      <a:pt x="1704" y="9460"/>
                    </a:lnTo>
                    <a:lnTo>
                      <a:pt x="1772" y="9401"/>
                    </a:lnTo>
                    <a:lnTo>
                      <a:pt x="1808" y="9374"/>
                    </a:lnTo>
                    <a:lnTo>
                      <a:pt x="1845" y="9351"/>
                    </a:lnTo>
                    <a:lnTo>
                      <a:pt x="1886" y="9328"/>
                    </a:lnTo>
                    <a:lnTo>
                      <a:pt x="1928" y="9308"/>
                    </a:lnTo>
                    <a:lnTo>
                      <a:pt x="6535" y="7455"/>
                    </a:lnTo>
                    <a:lnTo>
                      <a:pt x="6827" y="7545"/>
                    </a:lnTo>
                    <a:lnTo>
                      <a:pt x="7118" y="7626"/>
                    </a:lnTo>
                    <a:lnTo>
                      <a:pt x="7409" y="7697"/>
                    </a:lnTo>
                    <a:lnTo>
                      <a:pt x="7701" y="7759"/>
                    </a:lnTo>
                    <a:lnTo>
                      <a:pt x="7991" y="7816"/>
                    </a:lnTo>
                    <a:lnTo>
                      <a:pt x="8283" y="7864"/>
                    </a:lnTo>
                    <a:lnTo>
                      <a:pt x="8573" y="7909"/>
                    </a:lnTo>
                    <a:lnTo>
                      <a:pt x="8866" y="7949"/>
                    </a:lnTo>
                    <a:lnTo>
                      <a:pt x="9447" y="8024"/>
                    </a:lnTo>
                    <a:lnTo>
                      <a:pt x="10029" y="8096"/>
                    </a:lnTo>
                    <a:lnTo>
                      <a:pt x="10321" y="8136"/>
                    </a:lnTo>
                    <a:lnTo>
                      <a:pt x="10613" y="8179"/>
                    </a:lnTo>
                    <a:lnTo>
                      <a:pt x="10903" y="8226"/>
                    </a:lnTo>
                    <a:lnTo>
                      <a:pt x="11195" y="8278"/>
                    </a:lnTo>
                    <a:lnTo>
                      <a:pt x="11485" y="8337"/>
                    </a:lnTo>
                    <a:lnTo>
                      <a:pt x="11777" y="8404"/>
                    </a:lnTo>
                    <a:lnTo>
                      <a:pt x="12067" y="8479"/>
                    </a:lnTo>
                    <a:lnTo>
                      <a:pt x="12358" y="8566"/>
                    </a:lnTo>
                    <a:lnTo>
                      <a:pt x="12651" y="8664"/>
                    </a:lnTo>
                    <a:lnTo>
                      <a:pt x="12941" y="8774"/>
                    </a:lnTo>
                    <a:lnTo>
                      <a:pt x="13233" y="8899"/>
                    </a:lnTo>
                    <a:lnTo>
                      <a:pt x="13524" y="9036"/>
                    </a:lnTo>
                    <a:lnTo>
                      <a:pt x="13814" y="9191"/>
                    </a:lnTo>
                    <a:lnTo>
                      <a:pt x="14106" y="9362"/>
                    </a:lnTo>
                    <a:lnTo>
                      <a:pt x="14398" y="9553"/>
                    </a:lnTo>
                    <a:lnTo>
                      <a:pt x="14689" y="9763"/>
                    </a:lnTo>
                    <a:lnTo>
                      <a:pt x="14980" y="9995"/>
                    </a:lnTo>
                    <a:lnTo>
                      <a:pt x="15270" y="10246"/>
                    </a:lnTo>
                    <a:lnTo>
                      <a:pt x="15562" y="10522"/>
                    </a:lnTo>
                    <a:lnTo>
                      <a:pt x="15852" y="10821"/>
                    </a:lnTo>
                    <a:lnTo>
                      <a:pt x="12347" y="19638"/>
                    </a:lnTo>
                    <a:close/>
                    <a:moveTo>
                      <a:pt x="15330" y="545"/>
                    </a:moveTo>
                    <a:lnTo>
                      <a:pt x="15297" y="513"/>
                    </a:lnTo>
                    <a:lnTo>
                      <a:pt x="15229" y="451"/>
                    </a:lnTo>
                    <a:lnTo>
                      <a:pt x="15195" y="423"/>
                    </a:lnTo>
                    <a:lnTo>
                      <a:pt x="15159" y="393"/>
                    </a:lnTo>
                    <a:lnTo>
                      <a:pt x="15123" y="365"/>
                    </a:lnTo>
                    <a:lnTo>
                      <a:pt x="15084" y="338"/>
                    </a:lnTo>
                    <a:lnTo>
                      <a:pt x="15047" y="312"/>
                    </a:lnTo>
                    <a:lnTo>
                      <a:pt x="14933" y="241"/>
                    </a:lnTo>
                    <a:lnTo>
                      <a:pt x="14893" y="219"/>
                    </a:lnTo>
                    <a:lnTo>
                      <a:pt x="14851" y="196"/>
                    </a:lnTo>
                    <a:lnTo>
                      <a:pt x="14812" y="177"/>
                    </a:lnTo>
                    <a:lnTo>
                      <a:pt x="14688" y="124"/>
                    </a:lnTo>
                    <a:lnTo>
                      <a:pt x="14647" y="109"/>
                    </a:lnTo>
                    <a:lnTo>
                      <a:pt x="14602" y="95"/>
                    </a:lnTo>
                    <a:lnTo>
                      <a:pt x="14517" y="68"/>
                    </a:lnTo>
                    <a:lnTo>
                      <a:pt x="14473" y="56"/>
                    </a:lnTo>
                    <a:lnTo>
                      <a:pt x="14430" y="46"/>
                    </a:lnTo>
                    <a:lnTo>
                      <a:pt x="14386" y="37"/>
                    </a:lnTo>
                    <a:lnTo>
                      <a:pt x="14340" y="28"/>
                    </a:lnTo>
                    <a:lnTo>
                      <a:pt x="14294" y="21"/>
                    </a:lnTo>
                    <a:lnTo>
                      <a:pt x="14250" y="13"/>
                    </a:lnTo>
                    <a:lnTo>
                      <a:pt x="14159" y="4"/>
                    </a:lnTo>
                    <a:lnTo>
                      <a:pt x="14115" y="3"/>
                    </a:lnTo>
                    <a:lnTo>
                      <a:pt x="14066" y="0"/>
                    </a:lnTo>
                    <a:lnTo>
                      <a:pt x="13975" y="0"/>
                    </a:lnTo>
                    <a:lnTo>
                      <a:pt x="13929" y="3"/>
                    </a:lnTo>
                    <a:lnTo>
                      <a:pt x="13883" y="4"/>
                    </a:lnTo>
                    <a:lnTo>
                      <a:pt x="13836" y="9"/>
                    </a:lnTo>
                    <a:lnTo>
                      <a:pt x="13790" y="13"/>
                    </a:lnTo>
                    <a:lnTo>
                      <a:pt x="13702" y="28"/>
                    </a:lnTo>
                    <a:lnTo>
                      <a:pt x="13656" y="37"/>
                    </a:lnTo>
                    <a:lnTo>
                      <a:pt x="13612" y="46"/>
                    </a:lnTo>
                    <a:lnTo>
                      <a:pt x="13568" y="56"/>
                    </a:lnTo>
                    <a:lnTo>
                      <a:pt x="13524" y="68"/>
                    </a:lnTo>
                    <a:lnTo>
                      <a:pt x="13438" y="95"/>
                    </a:lnTo>
                    <a:lnTo>
                      <a:pt x="13353" y="124"/>
                    </a:lnTo>
                    <a:lnTo>
                      <a:pt x="13310" y="142"/>
                    </a:lnTo>
                    <a:lnTo>
                      <a:pt x="13269" y="160"/>
                    </a:lnTo>
                    <a:lnTo>
                      <a:pt x="13229" y="177"/>
                    </a:lnTo>
                    <a:lnTo>
                      <a:pt x="13188" y="198"/>
                    </a:lnTo>
                    <a:lnTo>
                      <a:pt x="13148" y="220"/>
                    </a:lnTo>
                    <a:lnTo>
                      <a:pt x="13108" y="241"/>
                    </a:lnTo>
                    <a:lnTo>
                      <a:pt x="13068" y="264"/>
                    </a:lnTo>
                    <a:lnTo>
                      <a:pt x="13030" y="288"/>
                    </a:lnTo>
                    <a:lnTo>
                      <a:pt x="12993" y="312"/>
                    </a:lnTo>
                    <a:lnTo>
                      <a:pt x="12955" y="338"/>
                    </a:lnTo>
                    <a:lnTo>
                      <a:pt x="12919" y="365"/>
                    </a:lnTo>
                    <a:lnTo>
                      <a:pt x="12882" y="394"/>
                    </a:lnTo>
                    <a:lnTo>
                      <a:pt x="12810" y="452"/>
                    </a:lnTo>
                    <a:lnTo>
                      <a:pt x="12776" y="482"/>
                    </a:lnTo>
                    <a:lnTo>
                      <a:pt x="12742" y="514"/>
                    </a:lnTo>
                    <a:lnTo>
                      <a:pt x="12710" y="545"/>
                    </a:lnTo>
                    <a:lnTo>
                      <a:pt x="11664" y="1597"/>
                    </a:lnTo>
                    <a:lnTo>
                      <a:pt x="11631" y="1631"/>
                    </a:lnTo>
                    <a:lnTo>
                      <a:pt x="11599" y="1667"/>
                    </a:lnTo>
                    <a:lnTo>
                      <a:pt x="11569" y="1701"/>
                    </a:lnTo>
                    <a:lnTo>
                      <a:pt x="11538" y="1735"/>
                    </a:lnTo>
                    <a:lnTo>
                      <a:pt x="11510" y="1771"/>
                    </a:lnTo>
                    <a:lnTo>
                      <a:pt x="11484" y="1807"/>
                    </a:lnTo>
                    <a:lnTo>
                      <a:pt x="11456" y="1845"/>
                    </a:lnTo>
                    <a:lnTo>
                      <a:pt x="11431" y="1882"/>
                    </a:lnTo>
                    <a:lnTo>
                      <a:pt x="11406" y="1921"/>
                    </a:lnTo>
                    <a:lnTo>
                      <a:pt x="11359" y="1997"/>
                    </a:lnTo>
                    <a:lnTo>
                      <a:pt x="11336" y="2039"/>
                    </a:lnTo>
                    <a:lnTo>
                      <a:pt x="11316" y="2079"/>
                    </a:lnTo>
                    <a:lnTo>
                      <a:pt x="11297" y="2119"/>
                    </a:lnTo>
                    <a:lnTo>
                      <a:pt x="11278" y="2160"/>
                    </a:lnTo>
                    <a:lnTo>
                      <a:pt x="11260" y="2203"/>
                    </a:lnTo>
                    <a:lnTo>
                      <a:pt x="11227" y="2286"/>
                    </a:lnTo>
                    <a:lnTo>
                      <a:pt x="11213" y="2328"/>
                    </a:lnTo>
                    <a:lnTo>
                      <a:pt x="11199" y="2373"/>
                    </a:lnTo>
                    <a:lnTo>
                      <a:pt x="11188" y="2417"/>
                    </a:lnTo>
                    <a:lnTo>
                      <a:pt x="11176" y="2460"/>
                    </a:lnTo>
                    <a:lnTo>
                      <a:pt x="11155" y="2549"/>
                    </a:lnTo>
                    <a:lnTo>
                      <a:pt x="11148" y="2594"/>
                    </a:lnTo>
                    <a:lnTo>
                      <a:pt x="11140" y="2639"/>
                    </a:lnTo>
                    <a:lnTo>
                      <a:pt x="11129" y="2730"/>
                    </a:lnTo>
                    <a:lnTo>
                      <a:pt x="11126" y="2776"/>
                    </a:lnTo>
                    <a:lnTo>
                      <a:pt x="11123" y="2823"/>
                    </a:lnTo>
                    <a:lnTo>
                      <a:pt x="11121" y="2869"/>
                    </a:lnTo>
                    <a:lnTo>
                      <a:pt x="11120" y="2916"/>
                    </a:lnTo>
                    <a:lnTo>
                      <a:pt x="11121" y="2981"/>
                    </a:lnTo>
                    <a:lnTo>
                      <a:pt x="11124" y="3046"/>
                    </a:lnTo>
                    <a:lnTo>
                      <a:pt x="11130" y="3111"/>
                    </a:lnTo>
                    <a:lnTo>
                      <a:pt x="11138" y="3176"/>
                    </a:lnTo>
                    <a:lnTo>
                      <a:pt x="11148" y="3239"/>
                    </a:lnTo>
                    <a:lnTo>
                      <a:pt x="11160" y="3304"/>
                    </a:lnTo>
                    <a:lnTo>
                      <a:pt x="11174" y="3366"/>
                    </a:lnTo>
                    <a:lnTo>
                      <a:pt x="11191" y="3426"/>
                    </a:lnTo>
                    <a:lnTo>
                      <a:pt x="11208" y="3488"/>
                    </a:lnTo>
                    <a:lnTo>
                      <a:pt x="11229" y="3549"/>
                    </a:lnTo>
                    <a:lnTo>
                      <a:pt x="11251" y="3608"/>
                    </a:lnTo>
                    <a:lnTo>
                      <a:pt x="11276" y="3668"/>
                    </a:lnTo>
                    <a:lnTo>
                      <a:pt x="11303" y="3726"/>
                    </a:lnTo>
                    <a:lnTo>
                      <a:pt x="11331" y="3782"/>
                    </a:lnTo>
                    <a:lnTo>
                      <a:pt x="11363" y="3840"/>
                    </a:lnTo>
                    <a:lnTo>
                      <a:pt x="11395" y="3893"/>
                    </a:lnTo>
                    <a:lnTo>
                      <a:pt x="1329" y="7944"/>
                    </a:lnTo>
                    <a:lnTo>
                      <a:pt x="1267" y="7974"/>
                    </a:lnTo>
                    <a:lnTo>
                      <a:pt x="1207" y="8005"/>
                    </a:lnTo>
                    <a:lnTo>
                      <a:pt x="1086" y="8070"/>
                    </a:lnTo>
                    <a:lnTo>
                      <a:pt x="1030" y="8105"/>
                    </a:lnTo>
                    <a:lnTo>
                      <a:pt x="973" y="8142"/>
                    </a:lnTo>
                    <a:lnTo>
                      <a:pt x="918" y="8183"/>
                    </a:lnTo>
                    <a:lnTo>
                      <a:pt x="864" y="8223"/>
                    </a:lnTo>
                    <a:lnTo>
                      <a:pt x="811" y="8265"/>
                    </a:lnTo>
                    <a:lnTo>
                      <a:pt x="760" y="8308"/>
                    </a:lnTo>
                    <a:lnTo>
                      <a:pt x="710" y="8355"/>
                    </a:lnTo>
                    <a:lnTo>
                      <a:pt x="663" y="8401"/>
                    </a:lnTo>
                    <a:lnTo>
                      <a:pt x="615" y="8448"/>
                    </a:lnTo>
                    <a:lnTo>
                      <a:pt x="569" y="8497"/>
                    </a:lnTo>
                    <a:lnTo>
                      <a:pt x="483" y="8600"/>
                    </a:lnTo>
                    <a:lnTo>
                      <a:pt x="444" y="8653"/>
                    </a:lnTo>
                    <a:lnTo>
                      <a:pt x="404" y="8708"/>
                    </a:lnTo>
                    <a:lnTo>
                      <a:pt x="366" y="8763"/>
                    </a:lnTo>
                    <a:lnTo>
                      <a:pt x="330" y="8819"/>
                    </a:lnTo>
                    <a:lnTo>
                      <a:pt x="295" y="8878"/>
                    </a:lnTo>
                    <a:lnTo>
                      <a:pt x="233" y="8996"/>
                    </a:lnTo>
                    <a:lnTo>
                      <a:pt x="203" y="9058"/>
                    </a:lnTo>
                    <a:lnTo>
                      <a:pt x="177" y="9119"/>
                    </a:lnTo>
                    <a:lnTo>
                      <a:pt x="152" y="9181"/>
                    </a:lnTo>
                    <a:lnTo>
                      <a:pt x="128" y="9246"/>
                    </a:lnTo>
                    <a:lnTo>
                      <a:pt x="105" y="9309"/>
                    </a:lnTo>
                    <a:lnTo>
                      <a:pt x="85" y="9374"/>
                    </a:lnTo>
                    <a:lnTo>
                      <a:pt x="68" y="9441"/>
                    </a:lnTo>
                    <a:lnTo>
                      <a:pt x="53" y="9507"/>
                    </a:lnTo>
                    <a:lnTo>
                      <a:pt x="38" y="9575"/>
                    </a:lnTo>
                    <a:lnTo>
                      <a:pt x="27" y="9643"/>
                    </a:lnTo>
                    <a:lnTo>
                      <a:pt x="18" y="9711"/>
                    </a:lnTo>
                    <a:lnTo>
                      <a:pt x="10" y="9781"/>
                    </a:lnTo>
                    <a:lnTo>
                      <a:pt x="4" y="9849"/>
                    </a:lnTo>
                    <a:lnTo>
                      <a:pt x="1" y="9916"/>
                    </a:lnTo>
                    <a:lnTo>
                      <a:pt x="0" y="9986"/>
                    </a:lnTo>
                    <a:lnTo>
                      <a:pt x="1" y="10052"/>
                    </a:lnTo>
                    <a:lnTo>
                      <a:pt x="4" y="10120"/>
                    </a:lnTo>
                    <a:lnTo>
                      <a:pt x="9" y="10188"/>
                    </a:lnTo>
                    <a:lnTo>
                      <a:pt x="16" y="10255"/>
                    </a:lnTo>
                    <a:lnTo>
                      <a:pt x="25" y="10323"/>
                    </a:lnTo>
                    <a:lnTo>
                      <a:pt x="35" y="10389"/>
                    </a:lnTo>
                    <a:lnTo>
                      <a:pt x="49" y="10454"/>
                    </a:lnTo>
                    <a:lnTo>
                      <a:pt x="63" y="10521"/>
                    </a:lnTo>
                    <a:lnTo>
                      <a:pt x="99" y="10651"/>
                    </a:lnTo>
                    <a:lnTo>
                      <a:pt x="119" y="10716"/>
                    </a:lnTo>
                    <a:lnTo>
                      <a:pt x="144" y="10778"/>
                    </a:lnTo>
                    <a:lnTo>
                      <a:pt x="168" y="10840"/>
                    </a:lnTo>
                    <a:lnTo>
                      <a:pt x="195" y="10903"/>
                    </a:lnTo>
                    <a:lnTo>
                      <a:pt x="253" y="11025"/>
                    </a:lnTo>
                    <a:lnTo>
                      <a:pt x="286" y="11085"/>
                    </a:lnTo>
                    <a:lnTo>
                      <a:pt x="320" y="11143"/>
                    </a:lnTo>
                    <a:lnTo>
                      <a:pt x="355" y="11200"/>
                    </a:lnTo>
                    <a:lnTo>
                      <a:pt x="395" y="11258"/>
                    </a:lnTo>
                    <a:lnTo>
                      <a:pt x="433" y="11314"/>
                    </a:lnTo>
                    <a:lnTo>
                      <a:pt x="475" y="11369"/>
                    </a:lnTo>
                    <a:lnTo>
                      <a:pt x="517" y="11423"/>
                    </a:lnTo>
                    <a:lnTo>
                      <a:pt x="563" y="11475"/>
                    </a:lnTo>
                    <a:lnTo>
                      <a:pt x="609" y="11525"/>
                    </a:lnTo>
                    <a:lnTo>
                      <a:pt x="659" y="11576"/>
                    </a:lnTo>
                    <a:lnTo>
                      <a:pt x="10087" y="20945"/>
                    </a:lnTo>
                    <a:lnTo>
                      <a:pt x="10126" y="20984"/>
                    </a:lnTo>
                    <a:lnTo>
                      <a:pt x="10165" y="21021"/>
                    </a:lnTo>
                    <a:lnTo>
                      <a:pt x="10205" y="21056"/>
                    </a:lnTo>
                    <a:lnTo>
                      <a:pt x="10246" y="21090"/>
                    </a:lnTo>
                    <a:lnTo>
                      <a:pt x="10286" y="21124"/>
                    </a:lnTo>
                    <a:lnTo>
                      <a:pt x="10328" y="21157"/>
                    </a:lnTo>
                    <a:lnTo>
                      <a:pt x="10373" y="21188"/>
                    </a:lnTo>
                    <a:lnTo>
                      <a:pt x="10415" y="21219"/>
                    </a:lnTo>
                    <a:lnTo>
                      <a:pt x="10504" y="21275"/>
                    </a:lnTo>
                    <a:lnTo>
                      <a:pt x="10548" y="21302"/>
                    </a:lnTo>
                    <a:lnTo>
                      <a:pt x="10594" y="21328"/>
                    </a:lnTo>
                    <a:lnTo>
                      <a:pt x="10642" y="21353"/>
                    </a:lnTo>
                    <a:lnTo>
                      <a:pt x="10688" y="21377"/>
                    </a:lnTo>
                    <a:lnTo>
                      <a:pt x="10782" y="21421"/>
                    </a:lnTo>
                    <a:lnTo>
                      <a:pt x="10831" y="21440"/>
                    </a:lnTo>
                    <a:lnTo>
                      <a:pt x="10881" y="21460"/>
                    </a:lnTo>
                    <a:lnTo>
                      <a:pt x="10930" y="21477"/>
                    </a:lnTo>
                    <a:lnTo>
                      <a:pt x="10980" y="21494"/>
                    </a:lnTo>
                    <a:lnTo>
                      <a:pt x="11030" y="21508"/>
                    </a:lnTo>
                    <a:lnTo>
                      <a:pt x="11080" y="21525"/>
                    </a:lnTo>
                    <a:lnTo>
                      <a:pt x="11132" y="21538"/>
                    </a:lnTo>
                    <a:lnTo>
                      <a:pt x="11183" y="21550"/>
                    </a:lnTo>
                    <a:lnTo>
                      <a:pt x="11235" y="21560"/>
                    </a:lnTo>
                    <a:lnTo>
                      <a:pt x="11285" y="21569"/>
                    </a:lnTo>
                    <a:lnTo>
                      <a:pt x="11338" y="21578"/>
                    </a:lnTo>
                    <a:lnTo>
                      <a:pt x="11444" y="21590"/>
                    </a:lnTo>
                    <a:lnTo>
                      <a:pt x="11496" y="21594"/>
                    </a:lnTo>
                    <a:lnTo>
                      <a:pt x="11549" y="21597"/>
                    </a:lnTo>
                    <a:lnTo>
                      <a:pt x="11602" y="21599"/>
                    </a:lnTo>
                    <a:lnTo>
                      <a:pt x="11616" y="21600"/>
                    </a:lnTo>
                    <a:lnTo>
                      <a:pt x="11659" y="21600"/>
                    </a:lnTo>
                    <a:lnTo>
                      <a:pt x="11771" y="21597"/>
                    </a:lnTo>
                    <a:lnTo>
                      <a:pt x="11827" y="21594"/>
                    </a:lnTo>
                    <a:lnTo>
                      <a:pt x="11886" y="21588"/>
                    </a:lnTo>
                    <a:lnTo>
                      <a:pt x="11942" y="21582"/>
                    </a:lnTo>
                    <a:lnTo>
                      <a:pt x="12054" y="21565"/>
                    </a:lnTo>
                    <a:lnTo>
                      <a:pt x="12113" y="21554"/>
                    </a:lnTo>
                    <a:lnTo>
                      <a:pt x="12181" y="21538"/>
                    </a:lnTo>
                    <a:lnTo>
                      <a:pt x="12249" y="21520"/>
                    </a:lnTo>
                    <a:lnTo>
                      <a:pt x="12381" y="21479"/>
                    </a:lnTo>
                    <a:lnTo>
                      <a:pt x="12446" y="21455"/>
                    </a:lnTo>
                    <a:lnTo>
                      <a:pt x="12511" y="21430"/>
                    </a:lnTo>
                    <a:lnTo>
                      <a:pt x="12573" y="21404"/>
                    </a:lnTo>
                    <a:lnTo>
                      <a:pt x="12636" y="21374"/>
                    </a:lnTo>
                    <a:lnTo>
                      <a:pt x="12698" y="21343"/>
                    </a:lnTo>
                    <a:lnTo>
                      <a:pt x="12816" y="21275"/>
                    </a:lnTo>
                    <a:lnTo>
                      <a:pt x="12875" y="21238"/>
                    </a:lnTo>
                    <a:lnTo>
                      <a:pt x="12931" y="21201"/>
                    </a:lnTo>
                    <a:lnTo>
                      <a:pt x="12986" y="21161"/>
                    </a:lnTo>
                    <a:lnTo>
                      <a:pt x="13092" y="21076"/>
                    </a:lnTo>
                    <a:lnTo>
                      <a:pt x="13143" y="21031"/>
                    </a:lnTo>
                    <a:lnTo>
                      <a:pt x="13193" y="20985"/>
                    </a:lnTo>
                    <a:lnTo>
                      <a:pt x="13242" y="20937"/>
                    </a:lnTo>
                    <a:lnTo>
                      <a:pt x="13289" y="20888"/>
                    </a:lnTo>
                    <a:lnTo>
                      <a:pt x="13333" y="20838"/>
                    </a:lnTo>
                    <a:lnTo>
                      <a:pt x="13379" y="20784"/>
                    </a:lnTo>
                    <a:lnTo>
                      <a:pt x="13420" y="20731"/>
                    </a:lnTo>
                    <a:lnTo>
                      <a:pt x="13462" y="20677"/>
                    </a:lnTo>
                    <a:lnTo>
                      <a:pt x="13538" y="20563"/>
                    </a:lnTo>
                    <a:lnTo>
                      <a:pt x="13574" y="20504"/>
                    </a:lnTo>
                    <a:lnTo>
                      <a:pt x="13606" y="20445"/>
                    </a:lnTo>
                    <a:lnTo>
                      <a:pt x="13640" y="20383"/>
                    </a:lnTo>
                    <a:lnTo>
                      <a:pt x="13671" y="20321"/>
                    </a:lnTo>
                    <a:lnTo>
                      <a:pt x="13699" y="20257"/>
                    </a:lnTo>
                    <a:lnTo>
                      <a:pt x="13725" y="20191"/>
                    </a:lnTo>
                    <a:lnTo>
                      <a:pt x="17686" y="10228"/>
                    </a:lnTo>
                    <a:lnTo>
                      <a:pt x="17742" y="10265"/>
                    </a:lnTo>
                    <a:lnTo>
                      <a:pt x="17799" y="10298"/>
                    </a:lnTo>
                    <a:lnTo>
                      <a:pt x="17859" y="10332"/>
                    </a:lnTo>
                    <a:lnTo>
                      <a:pt x="17918" y="10360"/>
                    </a:lnTo>
                    <a:lnTo>
                      <a:pt x="17979" y="10388"/>
                    </a:lnTo>
                    <a:lnTo>
                      <a:pt x="18041" y="10411"/>
                    </a:lnTo>
                    <a:lnTo>
                      <a:pt x="18104" y="10435"/>
                    </a:lnTo>
                    <a:lnTo>
                      <a:pt x="18168" y="10454"/>
                    </a:lnTo>
                    <a:lnTo>
                      <a:pt x="18231" y="10472"/>
                    </a:lnTo>
                    <a:lnTo>
                      <a:pt x="18296" y="10488"/>
                    </a:lnTo>
                    <a:lnTo>
                      <a:pt x="18362" y="10503"/>
                    </a:lnTo>
                    <a:lnTo>
                      <a:pt x="18428" y="10513"/>
                    </a:lnTo>
                    <a:lnTo>
                      <a:pt x="18495" y="10522"/>
                    </a:lnTo>
                    <a:lnTo>
                      <a:pt x="18562" y="10528"/>
                    </a:lnTo>
                    <a:lnTo>
                      <a:pt x="18632" y="10533"/>
                    </a:lnTo>
                    <a:lnTo>
                      <a:pt x="18700" y="10534"/>
                    </a:lnTo>
                    <a:lnTo>
                      <a:pt x="18791" y="10531"/>
                    </a:lnTo>
                    <a:lnTo>
                      <a:pt x="18837" y="10528"/>
                    </a:lnTo>
                    <a:lnTo>
                      <a:pt x="18884" y="10524"/>
                    </a:lnTo>
                    <a:lnTo>
                      <a:pt x="18929" y="10519"/>
                    </a:lnTo>
                    <a:lnTo>
                      <a:pt x="18974" y="10513"/>
                    </a:lnTo>
                    <a:lnTo>
                      <a:pt x="19019" y="10506"/>
                    </a:lnTo>
                    <a:lnTo>
                      <a:pt x="19064" y="10497"/>
                    </a:lnTo>
                    <a:lnTo>
                      <a:pt x="19109" y="10487"/>
                    </a:lnTo>
                    <a:lnTo>
                      <a:pt x="19152" y="10476"/>
                    </a:lnTo>
                    <a:lnTo>
                      <a:pt x="19196" y="10465"/>
                    </a:lnTo>
                    <a:lnTo>
                      <a:pt x="19239" y="10453"/>
                    </a:lnTo>
                    <a:lnTo>
                      <a:pt x="19282" y="10440"/>
                    </a:lnTo>
                    <a:lnTo>
                      <a:pt x="19324" y="10425"/>
                    </a:lnTo>
                    <a:lnTo>
                      <a:pt x="19410" y="10392"/>
                    </a:lnTo>
                    <a:lnTo>
                      <a:pt x="19451" y="10375"/>
                    </a:lnTo>
                    <a:lnTo>
                      <a:pt x="19491" y="10355"/>
                    </a:lnTo>
                    <a:lnTo>
                      <a:pt x="19532" y="10336"/>
                    </a:lnTo>
                    <a:lnTo>
                      <a:pt x="19612" y="10292"/>
                    </a:lnTo>
                    <a:lnTo>
                      <a:pt x="19652" y="10268"/>
                    </a:lnTo>
                    <a:lnTo>
                      <a:pt x="19690" y="10244"/>
                    </a:lnTo>
                    <a:lnTo>
                      <a:pt x="19727" y="10221"/>
                    </a:lnTo>
                    <a:lnTo>
                      <a:pt x="19800" y="10168"/>
                    </a:lnTo>
                    <a:lnTo>
                      <a:pt x="19837" y="10140"/>
                    </a:lnTo>
                    <a:lnTo>
                      <a:pt x="19874" y="10110"/>
                    </a:lnTo>
                    <a:lnTo>
                      <a:pt x="19908" y="10080"/>
                    </a:lnTo>
                    <a:lnTo>
                      <a:pt x="19943" y="10051"/>
                    </a:lnTo>
                    <a:lnTo>
                      <a:pt x="19976" y="10018"/>
                    </a:lnTo>
                    <a:lnTo>
                      <a:pt x="20010" y="9986"/>
                    </a:lnTo>
                    <a:lnTo>
                      <a:pt x="21053" y="8938"/>
                    </a:lnTo>
                    <a:lnTo>
                      <a:pt x="21086" y="8906"/>
                    </a:lnTo>
                    <a:lnTo>
                      <a:pt x="21118" y="8872"/>
                    </a:lnTo>
                    <a:lnTo>
                      <a:pt x="21149" y="8835"/>
                    </a:lnTo>
                    <a:lnTo>
                      <a:pt x="21178" y="8801"/>
                    </a:lnTo>
                    <a:lnTo>
                      <a:pt x="21206" y="8764"/>
                    </a:lnTo>
                    <a:lnTo>
                      <a:pt x="21234" y="8729"/>
                    </a:lnTo>
                    <a:lnTo>
                      <a:pt x="21261" y="8692"/>
                    </a:lnTo>
                    <a:lnTo>
                      <a:pt x="21288" y="8653"/>
                    </a:lnTo>
                    <a:lnTo>
                      <a:pt x="21311" y="8615"/>
                    </a:lnTo>
                    <a:lnTo>
                      <a:pt x="21336" y="8576"/>
                    </a:lnTo>
                    <a:lnTo>
                      <a:pt x="21360" y="8537"/>
                    </a:lnTo>
                    <a:lnTo>
                      <a:pt x="21382" y="8497"/>
                    </a:lnTo>
                    <a:lnTo>
                      <a:pt x="21403" y="8457"/>
                    </a:lnTo>
                    <a:lnTo>
                      <a:pt x="21441" y="8374"/>
                    </a:lnTo>
                    <a:lnTo>
                      <a:pt x="21459" y="8333"/>
                    </a:lnTo>
                    <a:lnTo>
                      <a:pt x="21476" y="8290"/>
                    </a:lnTo>
                    <a:lnTo>
                      <a:pt x="21491" y="8248"/>
                    </a:lnTo>
                    <a:lnTo>
                      <a:pt x="21520" y="8163"/>
                    </a:lnTo>
                    <a:lnTo>
                      <a:pt x="21532" y="8117"/>
                    </a:lnTo>
                    <a:lnTo>
                      <a:pt x="21544" y="8074"/>
                    </a:lnTo>
                    <a:lnTo>
                      <a:pt x="21554" y="8030"/>
                    </a:lnTo>
                    <a:lnTo>
                      <a:pt x="21563" y="7985"/>
                    </a:lnTo>
                    <a:lnTo>
                      <a:pt x="21572" y="7938"/>
                    </a:lnTo>
                    <a:lnTo>
                      <a:pt x="21579" y="7894"/>
                    </a:lnTo>
                    <a:lnTo>
                      <a:pt x="21585" y="7848"/>
                    </a:lnTo>
                    <a:lnTo>
                      <a:pt x="21590" y="7804"/>
                    </a:lnTo>
                    <a:lnTo>
                      <a:pt x="21594" y="7756"/>
                    </a:lnTo>
                    <a:lnTo>
                      <a:pt x="21597" y="7711"/>
                    </a:lnTo>
                    <a:lnTo>
                      <a:pt x="21600" y="7663"/>
                    </a:lnTo>
                    <a:lnTo>
                      <a:pt x="21600" y="7570"/>
                    </a:lnTo>
                    <a:lnTo>
                      <a:pt x="21597" y="7523"/>
                    </a:lnTo>
                    <a:lnTo>
                      <a:pt x="21594" y="7477"/>
                    </a:lnTo>
                    <a:lnTo>
                      <a:pt x="21585" y="7386"/>
                    </a:lnTo>
                    <a:lnTo>
                      <a:pt x="21579" y="7340"/>
                    </a:lnTo>
                    <a:lnTo>
                      <a:pt x="21572" y="7296"/>
                    </a:lnTo>
                    <a:lnTo>
                      <a:pt x="21563" y="7251"/>
                    </a:lnTo>
                    <a:lnTo>
                      <a:pt x="21554" y="7205"/>
                    </a:lnTo>
                    <a:lnTo>
                      <a:pt x="21544" y="7161"/>
                    </a:lnTo>
                    <a:lnTo>
                      <a:pt x="21532" y="7117"/>
                    </a:lnTo>
                    <a:lnTo>
                      <a:pt x="21520" y="7074"/>
                    </a:lnTo>
                    <a:lnTo>
                      <a:pt x="21506" y="7030"/>
                    </a:lnTo>
                    <a:lnTo>
                      <a:pt x="21492" y="6987"/>
                    </a:lnTo>
                    <a:lnTo>
                      <a:pt x="21460" y="6903"/>
                    </a:lnTo>
                    <a:lnTo>
                      <a:pt x="21442" y="6860"/>
                    </a:lnTo>
                    <a:lnTo>
                      <a:pt x="21404" y="6780"/>
                    </a:lnTo>
                    <a:lnTo>
                      <a:pt x="21383" y="6740"/>
                    </a:lnTo>
                    <a:lnTo>
                      <a:pt x="21361" y="6699"/>
                    </a:lnTo>
                    <a:lnTo>
                      <a:pt x="21314" y="6622"/>
                    </a:lnTo>
                    <a:lnTo>
                      <a:pt x="21289" y="6583"/>
                    </a:lnTo>
                    <a:lnTo>
                      <a:pt x="21264" y="6546"/>
                    </a:lnTo>
                    <a:lnTo>
                      <a:pt x="21237" y="6508"/>
                    </a:lnTo>
                    <a:lnTo>
                      <a:pt x="21181" y="6437"/>
                    </a:lnTo>
                    <a:lnTo>
                      <a:pt x="21152" y="6402"/>
                    </a:lnTo>
                    <a:lnTo>
                      <a:pt x="21121" y="6368"/>
                    </a:lnTo>
                    <a:lnTo>
                      <a:pt x="21089" y="6334"/>
                    </a:lnTo>
                    <a:lnTo>
                      <a:pt x="21058" y="6301"/>
                    </a:lnTo>
                    <a:lnTo>
                      <a:pt x="15330" y="545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/>
              </a:p>
            </p:txBody>
          </p:sp>
          <p:sp>
            <p:nvSpPr>
              <p:cNvPr id="283" name="Freeform 229"/>
              <p:cNvSpPr/>
              <p:nvPr/>
            </p:nvSpPr>
            <p:spPr>
              <a:xfrm>
                <a:off x="139268" y="159791"/>
                <a:ext cx="49846" cy="498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4318"/>
                    </a:moveTo>
                    <a:lnTo>
                      <a:pt x="11135" y="4327"/>
                    </a:lnTo>
                    <a:lnTo>
                      <a:pt x="11462" y="4353"/>
                    </a:lnTo>
                    <a:lnTo>
                      <a:pt x="11788" y="4395"/>
                    </a:lnTo>
                    <a:lnTo>
                      <a:pt x="12106" y="4447"/>
                    </a:lnTo>
                    <a:lnTo>
                      <a:pt x="12424" y="4524"/>
                    </a:lnTo>
                    <a:lnTo>
                      <a:pt x="12725" y="4610"/>
                    </a:lnTo>
                    <a:lnTo>
                      <a:pt x="13034" y="4721"/>
                    </a:lnTo>
                    <a:lnTo>
                      <a:pt x="13326" y="4832"/>
                    </a:lnTo>
                    <a:lnTo>
                      <a:pt x="13610" y="4961"/>
                    </a:lnTo>
                    <a:lnTo>
                      <a:pt x="13893" y="5107"/>
                    </a:lnTo>
                    <a:lnTo>
                      <a:pt x="14159" y="5261"/>
                    </a:lnTo>
                    <a:lnTo>
                      <a:pt x="14426" y="5424"/>
                    </a:lnTo>
                    <a:lnTo>
                      <a:pt x="14684" y="5603"/>
                    </a:lnTo>
                    <a:lnTo>
                      <a:pt x="14924" y="5801"/>
                    </a:lnTo>
                    <a:lnTo>
                      <a:pt x="15165" y="6006"/>
                    </a:lnTo>
                    <a:lnTo>
                      <a:pt x="15388" y="6220"/>
                    </a:lnTo>
                    <a:lnTo>
                      <a:pt x="15594" y="6443"/>
                    </a:lnTo>
                    <a:lnTo>
                      <a:pt x="15800" y="6674"/>
                    </a:lnTo>
                    <a:lnTo>
                      <a:pt x="15998" y="6923"/>
                    </a:lnTo>
                    <a:lnTo>
                      <a:pt x="16179" y="7180"/>
                    </a:lnTo>
                    <a:lnTo>
                      <a:pt x="16350" y="7437"/>
                    </a:lnTo>
                    <a:lnTo>
                      <a:pt x="16505" y="7711"/>
                    </a:lnTo>
                    <a:lnTo>
                      <a:pt x="16642" y="7994"/>
                    </a:lnTo>
                    <a:lnTo>
                      <a:pt x="16771" y="8277"/>
                    </a:lnTo>
                    <a:lnTo>
                      <a:pt x="16892" y="8568"/>
                    </a:lnTo>
                    <a:lnTo>
                      <a:pt x="16986" y="8868"/>
                    </a:lnTo>
                    <a:lnTo>
                      <a:pt x="17081" y="9185"/>
                    </a:lnTo>
                    <a:lnTo>
                      <a:pt x="17149" y="9493"/>
                    </a:lnTo>
                    <a:lnTo>
                      <a:pt x="17201" y="9810"/>
                    </a:lnTo>
                    <a:lnTo>
                      <a:pt x="17244" y="10136"/>
                    </a:lnTo>
                    <a:lnTo>
                      <a:pt x="17270" y="10462"/>
                    </a:lnTo>
                    <a:lnTo>
                      <a:pt x="17278" y="10796"/>
                    </a:lnTo>
                    <a:lnTo>
                      <a:pt x="17270" y="11138"/>
                    </a:lnTo>
                    <a:lnTo>
                      <a:pt x="17244" y="11464"/>
                    </a:lnTo>
                    <a:lnTo>
                      <a:pt x="17201" y="11781"/>
                    </a:lnTo>
                    <a:lnTo>
                      <a:pt x="17149" y="12107"/>
                    </a:lnTo>
                    <a:lnTo>
                      <a:pt x="17081" y="12415"/>
                    </a:lnTo>
                    <a:lnTo>
                      <a:pt x="16986" y="12724"/>
                    </a:lnTo>
                    <a:lnTo>
                      <a:pt x="16892" y="13023"/>
                    </a:lnTo>
                    <a:lnTo>
                      <a:pt x="16771" y="13323"/>
                    </a:lnTo>
                    <a:lnTo>
                      <a:pt x="16642" y="13606"/>
                    </a:lnTo>
                    <a:lnTo>
                      <a:pt x="16505" y="13880"/>
                    </a:lnTo>
                    <a:lnTo>
                      <a:pt x="16350" y="14163"/>
                    </a:lnTo>
                    <a:lnTo>
                      <a:pt x="16179" y="14420"/>
                    </a:lnTo>
                    <a:lnTo>
                      <a:pt x="15998" y="14677"/>
                    </a:lnTo>
                    <a:lnTo>
                      <a:pt x="15800" y="14917"/>
                    </a:lnTo>
                    <a:lnTo>
                      <a:pt x="15388" y="15380"/>
                    </a:lnTo>
                    <a:lnTo>
                      <a:pt x="15165" y="15594"/>
                    </a:lnTo>
                    <a:lnTo>
                      <a:pt x="14924" y="15799"/>
                    </a:lnTo>
                    <a:lnTo>
                      <a:pt x="14684" y="15988"/>
                    </a:lnTo>
                    <a:lnTo>
                      <a:pt x="14426" y="16168"/>
                    </a:lnTo>
                    <a:lnTo>
                      <a:pt x="14159" y="16339"/>
                    </a:lnTo>
                    <a:lnTo>
                      <a:pt x="13893" y="16493"/>
                    </a:lnTo>
                    <a:lnTo>
                      <a:pt x="13610" y="16639"/>
                    </a:lnTo>
                    <a:lnTo>
                      <a:pt x="13326" y="16768"/>
                    </a:lnTo>
                    <a:lnTo>
                      <a:pt x="13034" y="16879"/>
                    </a:lnTo>
                    <a:lnTo>
                      <a:pt x="12725" y="16982"/>
                    </a:lnTo>
                    <a:lnTo>
                      <a:pt x="12424" y="17068"/>
                    </a:lnTo>
                    <a:lnTo>
                      <a:pt x="12106" y="17145"/>
                    </a:lnTo>
                    <a:lnTo>
                      <a:pt x="11788" y="17196"/>
                    </a:lnTo>
                    <a:lnTo>
                      <a:pt x="11462" y="17239"/>
                    </a:lnTo>
                    <a:lnTo>
                      <a:pt x="11135" y="17265"/>
                    </a:lnTo>
                    <a:lnTo>
                      <a:pt x="10800" y="17282"/>
                    </a:lnTo>
                    <a:lnTo>
                      <a:pt x="10474" y="17265"/>
                    </a:lnTo>
                    <a:lnTo>
                      <a:pt x="10138" y="17239"/>
                    </a:lnTo>
                    <a:lnTo>
                      <a:pt x="9812" y="17196"/>
                    </a:lnTo>
                    <a:lnTo>
                      <a:pt x="9494" y="17145"/>
                    </a:lnTo>
                    <a:lnTo>
                      <a:pt x="9185" y="17068"/>
                    </a:lnTo>
                    <a:lnTo>
                      <a:pt x="8875" y="16982"/>
                    </a:lnTo>
                    <a:lnTo>
                      <a:pt x="8566" y="16879"/>
                    </a:lnTo>
                    <a:lnTo>
                      <a:pt x="8274" y="16768"/>
                    </a:lnTo>
                    <a:lnTo>
                      <a:pt x="7990" y="16639"/>
                    </a:lnTo>
                    <a:lnTo>
                      <a:pt x="7707" y="16493"/>
                    </a:lnTo>
                    <a:lnTo>
                      <a:pt x="7441" y="16339"/>
                    </a:lnTo>
                    <a:lnTo>
                      <a:pt x="7174" y="16168"/>
                    </a:lnTo>
                    <a:lnTo>
                      <a:pt x="6916" y="15988"/>
                    </a:lnTo>
                    <a:lnTo>
                      <a:pt x="6676" y="15799"/>
                    </a:lnTo>
                    <a:lnTo>
                      <a:pt x="6444" y="15594"/>
                    </a:lnTo>
                    <a:lnTo>
                      <a:pt x="6221" y="15380"/>
                    </a:lnTo>
                    <a:lnTo>
                      <a:pt x="6006" y="15148"/>
                    </a:lnTo>
                    <a:lnTo>
                      <a:pt x="5800" y="14917"/>
                    </a:lnTo>
                    <a:lnTo>
                      <a:pt x="5602" y="14677"/>
                    </a:lnTo>
                    <a:lnTo>
                      <a:pt x="5421" y="14420"/>
                    </a:lnTo>
                    <a:lnTo>
                      <a:pt x="5258" y="14163"/>
                    </a:lnTo>
                    <a:lnTo>
                      <a:pt x="5104" y="13880"/>
                    </a:lnTo>
                    <a:lnTo>
                      <a:pt x="4958" y="13606"/>
                    </a:lnTo>
                    <a:lnTo>
                      <a:pt x="4829" y="13323"/>
                    </a:lnTo>
                    <a:lnTo>
                      <a:pt x="4717" y="13023"/>
                    </a:lnTo>
                    <a:lnTo>
                      <a:pt x="4614" y="12724"/>
                    </a:lnTo>
                    <a:lnTo>
                      <a:pt x="4528" y="12415"/>
                    </a:lnTo>
                    <a:lnTo>
                      <a:pt x="4451" y="12107"/>
                    </a:lnTo>
                    <a:lnTo>
                      <a:pt x="4399" y="11781"/>
                    </a:lnTo>
                    <a:lnTo>
                      <a:pt x="4356" y="11464"/>
                    </a:lnTo>
                    <a:lnTo>
                      <a:pt x="4330" y="11138"/>
                    </a:lnTo>
                    <a:lnTo>
                      <a:pt x="4322" y="10796"/>
                    </a:lnTo>
                    <a:lnTo>
                      <a:pt x="4330" y="10462"/>
                    </a:lnTo>
                    <a:lnTo>
                      <a:pt x="4356" y="10136"/>
                    </a:lnTo>
                    <a:lnTo>
                      <a:pt x="4399" y="9810"/>
                    </a:lnTo>
                    <a:lnTo>
                      <a:pt x="4451" y="9493"/>
                    </a:lnTo>
                    <a:lnTo>
                      <a:pt x="4528" y="9185"/>
                    </a:lnTo>
                    <a:lnTo>
                      <a:pt x="4614" y="8868"/>
                    </a:lnTo>
                    <a:lnTo>
                      <a:pt x="4717" y="8568"/>
                    </a:lnTo>
                    <a:lnTo>
                      <a:pt x="4829" y="8277"/>
                    </a:lnTo>
                    <a:lnTo>
                      <a:pt x="4958" y="7994"/>
                    </a:lnTo>
                    <a:lnTo>
                      <a:pt x="5104" y="7711"/>
                    </a:lnTo>
                    <a:lnTo>
                      <a:pt x="5258" y="7437"/>
                    </a:lnTo>
                    <a:lnTo>
                      <a:pt x="5421" y="7180"/>
                    </a:lnTo>
                    <a:lnTo>
                      <a:pt x="5602" y="6923"/>
                    </a:lnTo>
                    <a:lnTo>
                      <a:pt x="5800" y="6674"/>
                    </a:lnTo>
                    <a:lnTo>
                      <a:pt x="6006" y="6443"/>
                    </a:lnTo>
                    <a:lnTo>
                      <a:pt x="6221" y="6220"/>
                    </a:lnTo>
                    <a:lnTo>
                      <a:pt x="6444" y="6006"/>
                    </a:lnTo>
                    <a:lnTo>
                      <a:pt x="6676" y="5801"/>
                    </a:lnTo>
                    <a:lnTo>
                      <a:pt x="6916" y="5603"/>
                    </a:lnTo>
                    <a:lnTo>
                      <a:pt x="7174" y="5424"/>
                    </a:lnTo>
                    <a:lnTo>
                      <a:pt x="7441" y="5261"/>
                    </a:lnTo>
                    <a:lnTo>
                      <a:pt x="7707" y="5107"/>
                    </a:lnTo>
                    <a:lnTo>
                      <a:pt x="7990" y="4961"/>
                    </a:lnTo>
                    <a:lnTo>
                      <a:pt x="8274" y="4832"/>
                    </a:lnTo>
                    <a:lnTo>
                      <a:pt x="8566" y="4721"/>
                    </a:lnTo>
                    <a:lnTo>
                      <a:pt x="8875" y="4610"/>
                    </a:lnTo>
                    <a:lnTo>
                      <a:pt x="9185" y="4524"/>
                    </a:lnTo>
                    <a:lnTo>
                      <a:pt x="9494" y="4447"/>
                    </a:lnTo>
                    <a:lnTo>
                      <a:pt x="9812" y="4395"/>
                    </a:lnTo>
                    <a:lnTo>
                      <a:pt x="10138" y="4353"/>
                    </a:lnTo>
                    <a:lnTo>
                      <a:pt x="10474" y="4327"/>
                    </a:lnTo>
                    <a:lnTo>
                      <a:pt x="10800" y="4318"/>
                    </a:lnTo>
                    <a:close/>
                    <a:moveTo>
                      <a:pt x="10800" y="21600"/>
                    </a:moveTo>
                    <a:lnTo>
                      <a:pt x="11350" y="21583"/>
                    </a:lnTo>
                    <a:lnTo>
                      <a:pt x="11908" y="21549"/>
                    </a:lnTo>
                    <a:lnTo>
                      <a:pt x="12441" y="21480"/>
                    </a:lnTo>
                    <a:lnTo>
                      <a:pt x="12974" y="21377"/>
                    </a:lnTo>
                    <a:lnTo>
                      <a:pt x="13498" y="21257"/>
                    </a:lnTo>
                    <a:lnTo>
                      <a:pt x="14005" y="21112"/>
                    </a:lnTo>
                    <a:lnTo>
                      <a:pt x="14512" y="20940"/>
                    </a:lnTo>
                    <a:lnTo>
                      <a:pt x="15001" y="20752"/>
                    </a:lnTo>
                    <a:lnTo>
                      <a:pt x="15474" y="20529"/>
                    </a:lnTo>
                    <a:lnTo>
                      <a:pt x="15947" y="20289"/>
                    </a:lnTo>
                    <a:lnTo>
                      <a:pt x="16402" y="20032"/>
                    </a:lnTo>
                    <a:lnTo>
                      <a:pt x="16832" y="19749"/>
                    </a:lnTo>
                    <a:lnTo>
                      <a:pt x="17253" y="19449"/>
                    </a:lnTo>
                    <a:lnTo>
                      <a:pt x="17674" y="19124"/>
                    </a:lnTo>
                    <a:lnTo>
                      <a:pt x="18060" y="18790"/>
                    </a:lnTo>
                    <a:lnTo>
                      <a:pt x="18430" y="18430"/>
                    </a:lnTo>
                    <a:lnTo>
                      <a:pt x="18790" y="18053"/>
                    </a:lnTo>
                    <a:lnTo>
                      <a:pt x="19134" y="17667"/>
                    </a:lnTo>
                    <a:lnTo>
                      <a:pt x="19452" y="17247"/>
                    </a:lnTo>
                    <a:lnTo>
                      <a:pt x="19753" y="16828"/>
                    </a:lnTo>
                    <a:lnTo>
                      <a:pt x="20036" y="16399"/>
                    </a:lnTo>
                    <a:lnTo>
                      <a:pt x="20303" y="15937"/>
                    </a:lnTo>
                    <a:lnTo>
                      <a:pt x="20543" y="15474"/>
                    </a:lnTo>
                    <a:lnTo>
                      <a:pt x="20758" y="14994"/>
                    </a:lnTo>
                    <a:lnTo>
                      <a:pt x="20947" y="14506"/>
                    </a:lnTo>
                    <a:lnTo>
                      <a:pt x="21119" y="14000"/>
                    </a:lnTo>
                    <a:lnTo>
                      <a:pt x="21265" y="13495"/>
                    </a:lnTo>
                    <a:lnTo>
                      <a:pt x="21385" y="12972"/>
                    </a:lnTo>
                    <a:lnTo>
                      <a:pt x="21480" y="12441"/>
                    </a:lnTo>
                    <a:lnTo>
                      <a:pt x="21548" y="11901"/>
                    </a:lnTo>
                    <a:lnTo>
                      <a:pt x="21583" y="11353"/>
                    </a:lnTo>
                    <a:lnTo>
                      <a:pt x="21600" y="10796"/>
                    </a:lnTo>
                    <a:lnTo>
                      <a:pt x="21583" y="10247"/>
                    </a:lnTo>
                    <a:lnTo>
                      <a:pt x="21548" y="9690"/>
                    </a:lnTo>
                    <a:lnTo>
                      <a:pt x="21480" y="9159"/>
                    </a:lnTo>
                    <a:lnTo>
                      <a:pt x="21385" y="8619"/>
                    </a:lnTo>
                    <a:lnTo>
                      <a:pt x="21265" y="8105"/>
                    </a:lnTo>
                    <a:lnTo>
                      <a:pt x="21119" y="7591"/>
                    </a:lnTo>
                    <a:lnTo>
                      <a:pt x="20947" y="7094"/>
                    </a:lnTo>
                    <a:lnTo>
                      <a:pt x="20758" y="6597"/>
                    </a:lnTo>
                    <a:lnTo>
                      <a:pt x="20543" y="6118"/>
                    </a:lnTo>
                    <a:lnTo>
                      <a:pt x="20303" y="5646"/>
                    </a:lnTo>
                    <a:lnTo>
                      <a:pt x="20036" y="5201"/>
                    </a:lnTo>
                    <a:lnTo>
                      <a:pt x="19753" y="4764"/>
                    </a:lnTo>
                    <a:lnTo>
                      <a:pt x="19452" y="4335"/>
                    </a:lnTo>
                    <a:lnTo>
                      <a:pt x="19134" y="3933"/>
                    </a:lnTo>
                    <a:lnTo>
                      <a:pt x="18790" y="3539"/>
                    </a:lnTo>
                    <a:lnTo>
                      <a:pt x="18430" y="3162"/>
                    </a:lnTo>
                    <a:lnTo>
                      <a:pt x="18060" y="2810"/>
                    </a:lnTo>
                    <a:lnTo>
                      <a:pt x="17674" y="2468"/>
                    </a:lnTo>
                    <a:lnTo>
                      <a:pt x="17253" y="2151"/>
                    </a:lnTo>
                    <a:lnTo>
                      <a:pt x="16832" y="1851"/>
                    </a:lnTo>
                    <a:lnTo>
                      <a:pt x="16402" y="1559"/>
                    </a:lnTo>
                    <a:lnTo>
                      <a:pt x="15947" y="1302"/>
                    </a:lnTo>
                    <a:lnTo>
                      <a:pt x="15474" y="1062"/>
                    </a:lnTo>
                    <a:lnTo>
                      <a:pt x="15001" y="848"/>
                    </a:lnTo>
                    <a:lnTo>
                      <a:pt x="14512" y="660"/>
                    </a:lnTo>
                    <a:lnTo>
                      <a:pt x="14005" y="480"/>
                    </a:lnTo>
                    <a:lnTo>
                      <a:pt x="13498" y="334"/>
                    </a:lnTo>
                    <a:lnTo>
                      <a:pt x="12974" y="214"/>
                    </a:lnTo>
                    <a:lnTo>
                      <a:pt x="12441" y="120"/>
                    </a:lnTo>
                    <a:lnTo>
                      <a:pt x="11908" y="51"/>
                    </a:lnTo>
                    <a:lnTo>
                      <a:pt x="11350" y="17"/>
                    </a:lnTo>
                    <a:lnTo>
                      <a:pt x="10800" y="0"/>
                    </a:lnTo>
                    <a:lnTo>
                      <a:pt x="10250" y="17"/>
                    </a:lnTo>
                    <a:lnTo>
                      <a:pt x="9700" y="51"/>
                    </a:lnTo>
                    <a:lnTo>
                      <a:pt x="9159" y="120"/>
                    </a:lnTo>
                    <a:lnTo>
                      <a:pt x="8626" y="214"/>
                    </a:lnTo>
                    <a:lnTo>
                      <a:pt x="8102" y="334"/>
                    </a:lnTo>
                    <a:lnTo>
                      <a:pt x="7595" y="480"/>
                    </a:lnTo>
                    <a:lnTo>
                      <a:pt x="7088" y="660"/>
                    </a:lnTo>
                    <a:lnTo>
                      <a:pt x="6599" y="848"/>
                    </a:lnTo>
                    <a:lnTo>
                      <a:pt x="6126" y="1062"/>
                    </a:lnTo>
                    <a:lnTo>
                      <a:pt x="5653" y="1302"/>
                    </a:lnTo>
                    <a:lnTo>
                      <a:pt x="5207" y="1559"/>
                    </a:lnTo>
                    <a:lnTo>
                      <a:pt x="4768" y="1851"/>
                    </a:lnTo>
                    <a:lnTo>
                      <a:pt x="4347" y="2151"/>
                    </a:lnTo>
                    <a:lnTo>
                      <a:pt x="3935" y="2468"/>
                    </a:lnTo>
                    <a:lnTo>
                      <a:pt x="3540" y="2810"/>
                    </a:lnTo>
                    <a:lnTo>
                      <a:pt x="3170" y="3162"/>
                    </a:lnTo>
                    <a:lnTo>
                      <a:pt x="2801" y="3539"/>
                    </a:lnTo>
                    <a:lnTo>
                      <a:pt x="2466" y="3933"/>
                    </a:lnTo>
                    <a:lnTo>
                      <a:pt x="2148" y="4335"/>
                    </a:lnTo>
                    <a:lnTo>
                      <a:pt x="1847" y="4764"/>
                    </a:lnTo>
                    <a:lnTo>
                      <a:pt x="1564" y="5201"/>
                    </a:lnTo>
                    <a:lnTo>
                      <a:pt x="1297" y="5646"/>
                    </a:lnTo>
                    <a:lnTo>
                      <a:pt x="1065" y="6118"/>
                    </a:lnTo>
                    <a:lnTo>
                      <a:pt x="851" y="6597"/>
                    </a:lnTo>
                    <a:lnTo>
                      <a:pt x="653" y="7094"/>
                    </a:lnTo>
                    <a:lnTo>
                      <a:pt x="490" y="7591"/>
                    </a:lnTo>
                    <a:lnTo>
                      <a:pt x="344" y="8105"/>
                    </a:lnTo>
                    <a:lnTo>
                      <a:pt x="223" y="8619"/>
                    </a:lnTo>
                    <a:lnTo>
                      <a:pt x="129" y="9159"/>
                    </a:lnTo>
                    <a:lnTo>
                      <a:pt x="60" y="9690"/>
                    </a:lnTo>
                    <a:lnTo>
                      <a:pt x="17" y="10247"/>
                    </a:lnTo>
                    <a:lnTo>
                      <a:pt x="0" y="10796"/>
                    </a:lnTo>
                    <a:lnTo>
                      <a:pt x="17" y="11353"/>
                    </a:lnTo>
                    <a:lnTo>
                      <a:pt x="60" y="11901"/>
                    </a:lnTo>
                    <a:lnTo>
                      <a:pt x="129" y="12441"/>
                    </a:lnTo>
                    <a:lnTo>
                      <a:pt x="223" y="12972"/>
                    </a:lnTo>
                    <a:lnTo>
                      <a:pt x="344" y="13495"/>
                    </a:lnTo>
                    <a:lnTo>
                      <a:pt x="490" y="14000"/>
                    </a:lnTo>
                    <a:lnTo>
                      <a:pt x="653" y="14506"/>
                    </a:lnTo>
                    <a:lnTo>
                      <a:pt x="851" y="14994"/>
                    </a:lnTo>
                    <a:lnTo>
                      <a:pt x="1065" y="15474"/>
                    </a:lnTo>
                    <a:lnTo>
                      <a:pt x="1297" y="15937"/>
                    </a:lnTo>
                    <a:lnTo>
                      <a:pt x="1564" y="16399"/>
                    </a:lnTo>
                    <a:lnTo>
                      <a:pt x="1847" y="16828"/>
                    </a:lnTo>
                    <a:lnTo>
                      <a:pt x="2148" y="17247"/>
                    </a:lnTo>
                    <a:lnTo>
                      <a:pt x="2466" y="17667"/>
                    </a:lnTo>
                    <a:lnTo>
                      <a:pt x="2801" y="18053"/>
                    </a:lnTo>
                    <a:lnTo>
                      <a:pt x="3170" y="18430"/>
                    </a:lnTo>
                    <a:lnTo>
                      <a:pt x="3540" y="18790"/>
                    </a:lnTo>
                    <a:lnTo>
                      <a:pt x="3935" y="19124"/>
                    </a:lnTo>
                    <a:lnTo>
                      <a:pt x="4347" y="19449"/>
                    </a:lnTo>
                    <a:lnTo>
                      <a:pt x="4768" y="19749"/>
                    </a:lnTo>
                    <a:lnTo>
                      <a:pt x="5207" y="20032"/>
                    </a:lnTo>
                    <a:lnTo>
                      <a:pt x="5653" y="20289"/>
                    </a:lnTo>
                    <a:lnTo>
                      <a:pt x="6126" y="20529"/>
                    </a:lnTo>
                    <a:lnTo>
                      <a:pt x="6599" y="20752"/>
                    </a:lnTo>
                    <a:lnTo>
                      <a:pt x="7088" y="20940"/>
                    </a:lnTo>
                    <a:lnTo>
                      <a:pt x="7595" y="21112"/>
                    </a:lnTo>
                    <a:lnTo>
                      <a:pt x="8102" y="21257"/>
                    </a:lnTo>
                    <a:lnTo>
                      <a:pt x="8626" y="21377"/>
                    </a:lnTo>
                    <a:lnTo>
                      <a:pt x="9159" y="21480"/>
                    </a:lnTo>
                    <a:lnTo>
                      <a:pt x="9700" y="21549"/>
                    </a:lnTo>
                    <a:lnTo>
                      <a:pt x="10250" y="21583"/>
                    </a:lnTo>
                    <a:lnTo>
                      <a:pt x="1080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/>
              </a:p>
            </p:txBody>
          </p:sp>
          <p:sp>
            <p:nvSpPr>
              <p:cNvPr id="284" name="Freeform 230"/>
              <p:cNvSpPr/>
              <p:nvPr/>
            </p:nvSpPr>
            <p:spPr>
              <a:xfrm>
                <a:off x="269008" y="-2"/>
                <a:ext cx="49847" cy="498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4" y="17282"/>
                    </a:moveTo>
                    <a:lnTo>
                      <a:pt x="10461" y="17265"/>
                    </a:lnTo>
                    <a:lnTo>
                      <a:pt x="10134" y="17239"/>
                    </a:lnTo>
                    <a:lnTo>
                      <a:pt x="9817" y="17196"/>
                    </a:lnTo>
                    <a:lnTo>
                      <a:pt x="9499" y="17145"/>
                    </a:lnTo>
                    <a:lnTo>
                      <a:pt x="9172" y="17068"/>
                    </a:lnTo>
                    <a:lnTo>
                      <a:pt x="8872" y="16982"/>
                    </a:lnTo>
                    <a:lnTo>
                      <a:pt x="8571" y="16879"/>
                    </a:lnTo>
                    <a:lnTo>
                      <a:pt x="8279" y="16768"/>
                    </a:lnTo>
                    <a:lnTo>
                      <a:pt x="7996" y="16639"/>
                    </a:lnTo>
                    <a:lnTo>
                      <a:pt x="7704" y="16493"/>
                    </a:lnTo>
                    <a:lnTo>
                      <a:pt x="7438" y="16339"/>
                    </a:lnTo>
                    <a:lnTo>
                      <a:pt x="7180" y="16168"/>
                    </a:lnTo>
                    <a:lnTo>
                      <a:pt x="6922" y="15988"/>
                    </a:lnTo>
                    <a:lnTo>
                      <a:pt x="6682" y="15799"/>
                    </a:lnTo>
                    <a:lnTo>
                      <a:pt x="6450" y="15594"/>
                    </a:lnTo>
                    <a:lnTo>
                      <a:pt x="6209" y="15380"/>
                    </a:lnTo>
                    <a:lnTo>
                      <a:pt x="5797" y="14917"/>
                    </a:lnTo>
                    <a:lnTo>
                      <a:pt x="5608" y="14677"/>
                    </a:lnTo>
                    <a:lnTo>
                      <a:pt x="5428" y="14420"/>
                    </a:lnTo>
                    <a:lnTo>
                      <a:pt x="5256" y="14163"/>
                    </a:lnTo>
                    <a:lnTo>
                      <a:pt x="5102" y="13880"/>
                    </a:lnTo>
                    <a:lnTo>
                      <a:pt x="4964" y="13606"/>
                    </a:lnTo>
                    <a:lnTo>
                      <a:pt x="4827" y="13323"/>
                    </a:lnTo>
                    <a:lnTo>
                      <a:pt x="4706" y="13023"/>
                    </a:lnTo>
                    <a:lnTo>
                      <a:pt x="4612" y="12724"/>
                    </a:lnTo>
                    <a:lnTo>
                      <a:pt x="4526" y="12415"/>
                    </a:lnTo>
                    <a:lnTo>
                      <a:pt x="4449" y="12107"/>
                    </a:lnTo>
                    <a:lnTo>
                      <a:pt x="4397" y="11781"/>
                    </a:lnTo>
                    <a:lnTo>
                      <a:pt x="4354" y="11464"/>
                    </a:lnTo>
                    <a:lnTo>
                      <a:pt x="4329" y="11130"/>
                    </a:lnTo>
                    <a:lnTo>
                      <a:pt x="4320" y="10796"/>
                    </a:lnTo>
                    <a:lnTo>
                      <a:pt x="4329" y="10462"/>
                    </a:lnTo>
                    <a:lnTo>
                      <a:pt x="4354" y="10136"/>
                    </a:lnTo>
                    <a:lnTo>
                      <a:pt x="4397" y="9810"/>
                    </a:lnTo>
                    <a:lnTo>
                      <a:pt x="4449" y="9493"/>
                    </a:lnTo>
                    <a:lnTo>
                      <a:pt x="4526" y="9185"/>
                    </a:lnTo>
                    <a:lnTo>
                      <a:pt x="4612" y="8868"/>
                    </a:lnTo>
                    <a:lnTo>
                      <a:pt x="4706" y="8568"/>
                    </a:lnTo>
                    <a:lnTo>
                      <a:pt x="4827" y="8277"/>
                    </a:lnTo>
                    <a:lnTo>
                      <a:pt x="5102" y="7711"/>
                    </a:lnTo>
                    <a:lnTo>
                      <a:pt x="5256" y="7437"/>
                    </a:lnTo>
                    <a:lnTo>
                      <a:pt x="5428" y="7180"/>
                    </a:lnTo>
                    <a:lnTo>
                      <a:pt x="5608" y="6923"/>
                    </a:lnTo>
                    <a:lnTo>
                      <a:pt x="5797" y="6674"/>
                    </a:lnTo>
                    <a:lnTo>
                      <a:pt x="6003" y="6443"/>
                    </a:lnTo>
                    <a:lnTo>
                      <a:pt x="6209" y="6220"/>
                    </a:lnTo>
                    <a:lnTo>
                      <a:pt x="6450" y="6006"/>
                    </a:lnTo>
                    <a:lnTo>
                      <a:pt x="6682" y="5801"/>
                    </a:lnTo>
                    <a:lnTo>
                      <a:pt x="6922" y="5603"/>
                    </a:lnTo>
                    <a:lnTo>
                      <a:pt x="7180" y="5424"/>
                    </a:lnTo>
                    <a:lnTo>
                      <a:pt x="7438" y="5261"/>
                    </a:lnTo>
                    <a:lnTo>
                      <a:pt x="7704" y="5107"/>
                    </a:lnTo>
                    <a:lnTo>
                      <a:pt x="7996" y="4961"/>
                    </a:lnTo>
                    <a:lnTo>
                      <a:pt x="8279" y="4832"/>
                    </a:lnTo>
                    <a:lnTo>
                      <a:pt x="8571" y="4704"/>
                    </a:lnTo>
                    <a:lnTo>
                      <a:pt x="8872" y="4610"/>
                    </a:lnTo>
                    <a:lnTo>
                      <a:pt x="9172" y="4524"/>
                    </a:lnTo>
                    <a:lnTo>
                      <a:pt x="9499" y="4447"/>
                    </a:lnTo>
                    <a:lnTo>
                      <a:pt x="9817" y="4395"/>
                    </a:lnTo>
                    <a:lnTo>
                      <a:pt x="10134" y="4353"/>
                    </a:lnTo>
                    <a:lnTo>
                      <a:pt x="10461" y="4327"/>
                    </a:lnTo>
                    <a:lnTo>
                      <a:pt x="10804" y="4318"/>
                    </a:lnTo>
                    <a:lnTo>
                      <a:pt x="11139" y="4327"/>
                    </a:lnTo>
                    <a:lnTo>
                      <a:pt x="11466" y="4353"/>
                    </a:lnTo>
                    <a:lnTo>
                      <a:pt x="11783" y="4395"/>
                    </a:lnTo>
                    <a:lnTo>
                      <a:pt x="12101" y="4447"/>
                    </a:lnTo>
                    <a:lnTo>
                      <a:pt x="12428" y="4524"/>
                    </a:lnTo>
                    <a:lnTo>
                      <a:pt x="12728" y="4610"/>
                    </a:lnTo>
                    <a:lnTo>
                      <a:pt x="13029" y="4704"/>
                    </a:lnTo>
                    <a:lnTo>
                      <a:pt x="13613" y="4961"/>
                    </a:lnTo>
                    <a:lnTo>
                      <a:pt x="13896" y="5107"/>
                    </a:lnTo>
                    <a:lnTo>
                      <a:pt x="14162" y="5261"/>
                    </a:lnTo>
                    <a:lnTo>
                      <a:pt x="14420" y="5424"/>
                    </a:lnTo>
                    <a:lnTo>
                      <a:pt x="14678" y="5603"/>
                    </a:lnTo>
                    <a:lnTo>
                      <a:pt x="14918" y="5801"/>
                    </a:lnTo>
                    <a:lnTo>
                      <a:pt x="15159" y="6006"/>
                    </a:lnTo>
                    <a:lnTo>
                      <a:pt x="15382" y="6220"/>
                    </a:lnTo>
                    <a:lnTo>
                      <a:pt x="15597" y="6443"/>
                    </a:lnTo>
                    <a:lnTo>
                      <a:pt x="15803" y="6674"/>
                    </a:lnTo>
                    <a:lnTo>
                      <a:pt x="15992" y="6923"/>
                    </a:lnTo>
                    <a:lnTo>
                      <a:pt x="16172" y="7180"/>
                    </a:lnTo>
                    <a:lnTo>
                      <a:pt x="16335" y="7437"/>
                    </a:lnTo>
                    <a:lnTo>
                      <a:pt x="16490" y="7711"/>
                    </a:lnTo>
                    <a:lnTo>
                      <a:pt x="16644" y="7994"/>
                    </a:lnTo>
                    <a:lnTo>
                      <a:pt x="16773" y="8277"/>
                    </a:lnTo>
                    <a:lnTo>
                      <a:pt x="16894" y="8568"/>
                    </a:lnTo>
                    <a:lnTo>
                      <a:pt x="16988" y="8868"/>
                    </a:lnTo>
                    <a:lnTo>
                      <a:pt x="17074" y="9185"/>
                    </a:lnTo>
                    <a:lnTo>
                      <a:pt x="17151" y="9493"/>
                    </a:lnTo>
                    <a:lnTo>
                      <a:pt x="17203" y="9810"/>
                    </a:lnTo>
                    <a:lnTo>
                      <a:pt x="17246" y="10136"/>
                    </a:lnTo>
                    <a:lnTo>
                      <a:pt x="17271" y="10462"/>
                    </a:lnTo>
                    <a:lnTo>
                      <a:pt x="17280" y="10796"/>
                    </a:lnTo>
                    <a:lnTo>
                      <a:pt x="17271" y="11130"/>
                    </a:lnTo>
                    <a:lnTo>
                      <a:pt x="17246" y="11464"/>
                    </a:lnTo>
                    <a:lnTo>
                      <a:pt x="17203" y="11781"/>
                    </a:lnTo>
                    <a:lnTo>
                      <a:pt x="17151" y="12107"/>
                    </a:lnTo>
                    <a:lnTo>
                      <a:pt x="17074" y="12415"/>
                    </a:lnTo>
                    <a:lnTo>
                      <a:pt x="16988" y="12724"/>
                    </a:lnTo>
                    <a:lnTo>
                      <a:pt x="16894" y="13023"/>
                    </a:lnTo>
                    <a:lnTo>
                      <a:pt x="16773" y="13323"/>
                    </a:lnTo>
                    <a:lnTo>
                      <a:pt x="16644" y="13606"/>
                    </a:lnTo>
                    <a:lnTo>
                      <a:pt x="16490" y="13880"/>
                    </a:lnTo>
                    <a:lnTo>
                      <a:pt x="16335" y="14163"/>
                    </a:lnTo>
                    <a:lnTo>
                      <a:pt x="16172" y="14420"/>
                    </a:lnTo>
                    <a:lnTo>
                      <a:pt x="15992" y="14677"/>
                    </a:lnTo>
                    <a:lnTo>
                      <a:pt x="15803" y="14917"/>
                    </a:lnTo>
                    <a:lnTo>
                      <a:pt x="15597" y="15148"/>
                    </a:lnTo>
                    <a:lnTo>
                      <a:pt x="15382" y="15380"/>
                    </a:lnTo>
                    <a:lnTo>
                      <a:pt x="15159" y="15594"/>
                    </a:lnTo>
                    <a:lnTo>
                      <a:pt x="14918" y="15799"/>
                    </a:lnTo>
                    <a:lnTo>
                      <a:pt x="14678" y="15988"/>
                    </a:lnTo>
                    <a:lnTo>
                      <a:pt x="14420" y="16168"/>
                    </a:lnTo>
                    <a:lnTo>
                      <a:pt x="14162" y="16339"/>
                    </a:lnTo>
                    <a:lnTo>
                      <a:pt x="13896" y="16493"/>
                    </a:lnTo>
                    <a:lnTo>
                      <a:pt x="13613" y="16639"/>
                    </a:lnTo>
                    <a:lnTo>
                      <a:pt x="13321" y="16768"/>
                    </a:lnTo>
                    <a:lnTo>
                      <a:pt x="13029" y="16879"/>
                    </a:lnTo>
                    <a:lnTo>
                      <a:pt x="12728" y="16982"/>
                    </a:lnTo>
                    <a:lnTo>
                      <a:pt x="12428" y="17068"/>
                    </a:lnTo>
                    <a:lnTo>
                      <a:pt x="12101" y="17145"/>
                    </a:lnTo>
                    <a:lnTo>
                      <a:pt x="11783" y="17196"/>
                    </a:lnTo>
                    <a:lnTo>
                      <a:pt x="11466" y="17239"/>
                    </a:lnTo>
                    <a:lnTo>
                      <a:pt x="11139" y="17265"/>
                    </a:lnTo>
                    <a:lnTo>
                      <a:pt x="10804" y="17282"/>
                    </a:lnTo>
                    <a:close/>
                    <a:moveTo>
                      <a:pt x="10804" y="0"/>
                    </a:moveTo>
                    <a:lnTo>
                      <a:pt x="10246" y="17"/>
                    </a:lnTo>
                    <a:lnTo>
                      <a:pt x="9696" y="51"/>
                    </a:lnTo>
                    <a:lnTo>
                      <a:pt x="9155" y="120"/>
                    </a:lnTo>
                    <a:lnTo>
                      <a:pt x="8623" y="214"/>
                    </a:lnTo>
                    <a:lnTo>
                      <a:pt x="8108" y="334"/>
                    </a:lnTo>
                    <a:lnTo>
                      <a:pt x="7592" y="480"/>
                    </a:lnTo>
                    <a:lnTo>
                      <a:pt x="7094" y="660"/>
                    </a:lnTo>
                    <a:lnTo>
                      <a:pt x="6605" y="848"/>
                    </a:lnTo>
                    <a:lnTo>
                      <a:pt x="6124" y="1062"/>
                    </a:lnTo>
                    <a:lnTo>
                      <a:pt x="5660" y="1302"/>
                    </a:lnTo>
                    <a:lnTo>
                      <a:pt x="5205" y="1559"/>
                    </a:lnTo>
                    <a:lnTo>
                      <a:pt x="4767" y="1851"/>
                    </a:lnTo>
                    <a:lnTo>
                      <a:pt x="4346" y="2151"/>
                    </a:lnTo>
                    <a:lnTo>
                      <a:pt x="3934" y="2468"/>
                    </a:lnTo>
                    <a:lnTo>
                      <a:pt x="3547" y="2810"/>
                    </a:lnTo>
                    <a:lnTo>
                      <a:pt x="3169" y="3162"/>
                    </a:lnTo>
                    <a:lnTo>
                      <a:pt x="2808" y="3539"/>
                    </a:lnTo>
                    <a:lnTo>
                      <a:pt x="2473" y="3933"/>
                    </a:lnTo>
                    <a:lnTo>
                      <a:pt x="2156" y="4335"/>
                    </a:lnTo>
                    <a:lnTo>
                      <a:pt x="1847" y="4764"/>
                    </a:lnTo>
                    <a:lnTo>
                      <a:pt x="1563" y="5201"/>
                    </a:lnTo>
                    <a:lnTo>
                      <a:pt x="1305" y="5646"/>
                    </a:lnTo>
                    <a:lnTo>
                      <a:pt x="1065" y="6118"/>
                    </a:lnTo>
                    <a:lnTo>
                      <a:pt x="850" y="6597"/>
                    </a:lnTo>
                    <a:lnTo>
                      <a:pt x="661" y="7086"/>
                    </a:lnTo>
                    <a:lnTo>
                      <a:pt x="481" y="7591"/>
                    </a:lnTo>
                    <a:lnTo>
                      <a:pt x="335" y="8105"/>
                    </a:lnTo>
                    <a:lnTo>
                      <a:pt x="215" y="8619"/>
                    </a:lnTo>
                    <a:lnTo>
                      <a:pt x="120" y="9159"/>
                    </a:lnTo>
                    <a:lnTo>
                      <a:pt x="60" y="9690"/>
                    </a:lnTo>
                    <a:lnTo>
                      <a:pt x="17" y="10247"/>
                    </a:lnTo>
                    <a:lnTo>
                      <a:pt x="0" y="10796"/>
                    </a:lnTo>
                    <a:lnTo>
                      <a:pt x="17" y="11353"/>
                    </a:lnTo>
                    <a:lnTo>
                      <a:pt x="60" y="11901"/>
                    </a:lnTo>
                    <a:lnTo>
                      <a:pt x="120" y="12441"/>
                    </a:lnTo>
                    <a:lnTo>
                      <a:pt x="215" y="12972"/>
                    </a:lnTo>
                    <a:lnTo>
                      <a:pt x="335" y="13495"/>
                    </a:lnTo>
                    <a:lnTo>
                      <a:pt x="481" y="14000"/>
                    </a:lnTo>
                    <a:lnTo>
                      <a:pt x="661" y="14506"/>
                    </a:lnTo>
                    <a:lnTo>
                      <a:pt x="850" y="14994"/>
                    </a:lnTo>
                    <a:lnTo>
                      <a:pt x="1065" y="15474"/>
                    </a:lnTo>
                    <a:lnTo>
                      <a:pt x="1305" y="15937"/>
                    </a:lnTo>
                    <a:lnTo>
                      <a:pt x="1563" y="16399"/>
                    </a:lnTo>
                    <a:lnTo>
                      <a:pt x="1847" y="16828"/>
                    </a:lnTo>
                    <a:lnTo>
                      <a:pt x="2156" y="17256"/>
                    </a:lnTo>
                    <a:lnTo>
                      <a:pt x="2473" y="17667"/>
                    </a:lnTo>
                    <a:lnTo>
                      <a:pt x="2808" y="18053"/>
                    </a:lnTo>
                    <a:lnTo>
                      <a:pt x="3169" y="18438"/>
                    </a:lnTo>
                    <a:lnTo>
                      <a:pt x="3547" y="18790"/>
                    </a:lnTo>
                    <a:lnTo>
                      <a:pt x="3934" y="19124"/>
                    </a:lnTo>
                    <a:lnTo>
                      <a:pt x="4346" y="19449"/>
                    </a:lnTo>
                    <a:lnTo>
                      <a:pt x="4767" y="19749"/>
                    </a:lnTo>
                    <a:lnTo>
                      <a:pt x="5205" y="20032"/>
                    </a:lnTo>
                    <a:lnTo>
                      <a:pt x="5660" y="20289"/>
                    </a:lnTo>
                    <a:lnTo>
                      <a:pt x="6124" y="20538"/>
                    </a:lnTo>
                    <a:lnTo>
                      <a:pt x="6605" y="20752"/>
                    </a:lnTo>
                    <a:lnTo>
                      <a:pt x="7094" y="20940"/>
                    </a:lnTo>
                    <a:lnTo>
                      <a:pt x="7592" y="21112"/>
                    </a:lnTo>
                    <a:lnTo>
                      <a:pt x="8108" y="21257"/>
                    </a:lnTo>
                    <a:lnTo>
                      <a:pt x="8623" y="21377"/>
                    </a:lnTo>
                    <a:lnTo>
                      <a:pt x="9155" y="21480"/>
                    </a:lnTo>
                    <a:lnTo>
                      <a:pt x="9696" y="21549"/>
                    </a:lnTo>
                    <a:lnTo>
                      <a:pt x="10246" y="21583"/>
                    </a:lnTo>
                    <a:lnTo>
                      <a:pt x="10804" y="21600"/>
                    </a:lnTo>
                    <a:lnTo>
                      <a:pt x="11354" y="21583"/>
                    </a:lnTo>
                    <a:lnTo>
                      <a:pt x="11895" y="21549"/>
                    </a:lnTo>
                    <a:lnTo>
                      <a:pt x="12445" y="21480"/>
                    </a:lnTo>
                    <a:lnTo>
                      <a:pt x="12969" y="21377"/>
                    </a:lnTo>
                    <a:lnTo>
                      <a:pt x="13492" y="21257"/>
                    </a:lnTo>
                    <a:lnTo>
                      <a:pt x="14008" y="21112"/>
                    </a:lnTo>
                    <a:lnTo>
                      <a:pt x="14506" y="20940"/>
                    </a:lnTo>
                    <a:lnTo>
                      <a:pt x="14995" y="20752"/>
                    </a:lnTo>
                    <a:lnTo>
                      <a:pt x="15476" y="20538"/>
                    </a:lnTo>
                    <a:lnTo>
                      <a:pt x="15940" y="20289"/>
                    </a:lnTo>
                    <a:lnTo>
                      <a:pt x="16387" y="20032"/>
                    </a:lnTo>
                    <a:lnTo>
                      <a:pt x="16833" y="19749"/>
                    </a:lnTo>
                    <a:lnTo>
                      <a:pt x="17254" y="19449"/>
                    </a:lnTo>
                    <a:lnTo>
                      <a:pt x="17658" y="19124"/>
                    </a:lnTo>
                    <a:lnTo>
                      <a:pt x="18062" y="18790"/>
                    </a:lnTo>
                    <a:lnTo>
                      <a:pt x="18431" y="18438"/>
                    </a:lnTo>
                    <a:lnTo>
                      <a:pt x="18792" y="18053"/>
                    </a:lnTo>
                    <a:lnTo>
                      <a:pt x="19127" y="17667"/>
                    </a:lnTo>
                    <a:lnTo>
                      <a:pt x="19453" y="17256"/>
                    </a:lnTo>
                    <a:lnTo>
                      <a:pt x="19753" y="16828"/>
                    </a:lnTo>
                    <a:lnTo>
                      <a:pt x="20037" y="16399"/>
                    </a:lnTo>
                    <a:lnTo>
                      <a:pt x="20295" y="15937"/>
                    </a:lnTo>
                    <a:lnTo>
                      <a:pt x="20526" y="15474"/>
                    </a:lnTo>
                    <a:lnTo>
                      <a:pt x="20750" y="14994"/>
                    </a:lnTo>
                    <a:lnTo>
                      <a:pt x="20947" y="14506"/>
                    </a:lnTo>
                    <a:lnTo>
                      <a:pt x="21119" y="14000"/>
                    </a:lnTo>
                    <a:lnTo>
                      <a:pt x="21265" y="13495"/>
                    </a:lnTo>
                    <a:lnTo>
                      <a:pt x="21385" y="12972"/>
                    </a:lnTo>
                    <a:lnTo>
                      <a:pt x="21480" y="12441"/>
                    </a:lnTo>
                    <a:lnTo>
                      <a:pt x="21540" y="11901"/>
                    </a:lnTo>
                    <a:lnTo>
                      <a:pt x="21583" y="11353"/>
                    </a:lnTo>
                    <a:lnTo>
                      <a:pt x="21600" y="10796"/>
                    </a:lnTo>
                    <a:lnTo>
                      <a:pt x="21583" y="10247"/>
                    </a:lnTo>
                    <a:lnTo>
                      <a:pt x="21540" y="9690"/>
                    </a:lnTo>
                    <a:lnTo>
                      <a:pt x="21480" y="9159"/>
                    </a:lnTo>
                    <a:lnTo>
                      <a:pt x="21385" y="8619"/>
                    </a:lnTo>
                    <a:lnTo>
                      <a:pt x="21265" y="8105"/>
                    </a:lnTo>
                    <a:lnTo>
                      <a:pt x="21119" y="7591"/>
                    </a:lnTo>
                    <a:lnTo>
                      <a:pt x="20947" y="7086"/>
                    </a:lnTo>
                    <a:lnTo>
                      <a:pt x="20750" y="6597"/>
                    </a:lnTo>
                    <a:lnTo>
                      <a:pt x="20526" y="6118"/>
                    </a:lnTo>
                    <a:lnTo>
                      <a:pt x="20295" y="5646"/>
                    </a:lnTo>
                    <a:lnTo>
                      <a:pt x="20037" y="5201"/>
                    </a:lnTo>
                    <a:lnTo>
                      <a:pt x="19753" y="4764"/>
                    </a:lnTo>
                    <a:lnTo>
                      <a:pt x="19453" y="4335"/>
                    </a:lnTo>
                    <a:lnTo>
                      <a:pt x="19127" y="3933"/>
                    </a:lnTo>
                    <a:lnTo>
                      <a:pt x="18792" y="3539"/>
                    </a:lnTo>
                    <a:lnTo>
                      <a:pt x="18431" y="3162"/>
                    </a:lnTo>
                    <a:lnTo>
                      <a:pt x="18062" y="2810"/>
                    </a:lnTo>
                    <a:lnTo>
                      <a:pt x="17658" y="2468"/>
                    </a:lnTo>
                    <a:lnTo>
                      <a:pt x="17254" y="2151"/>
                    </a:lnTo>
                    <a:lnTo>
                      <a:pt x="16833" y="1851"/>
                    </a:lnTo>
                    <a:lnTo>
                      <a:pt x="16387" y="1559"/>
                    </a:lnTo>
                    <a:lnTo>
                      <a:pt x="15940" y="1302"/>
                    </a:lnTo>
                    <a:lnTo>
                      <a:pt x="15476" y="1062"/>
                    </a:lnTo>
                    <a:lnTo>
                      <a:pt x="14995" y="848"/>
                    </a:lnTo>
                    <a:lnTo>
                      <a:pt x="14506" y="660"/>
                    </a:lnTo>
                    <a:lnTo>
                      <a:pt x="14008" y="480"/>
                    </a:lnTo>
                    <a:lnTo>
                      <a:pt x="13492" y="334"/>
                    </a:lnTo>
                    <a:lnTo>
                      <a:pt x="12969" y="214"/>
                    </a:lnTo>
                    <a:lnTo>
                      <a:pt x="12445" y="120"/>
                    </a:lnTo>
                    <a:lnTo>
                      <a:pt x="11895" y="51"/>
                    </a:lnTo>
                    <a:lnTo>
                      <a:pt x="11354" y="17"/>
                    </a:lnTo>
                    <a:lnTo>
                      <a:pt x="10804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/>
              </a:p>
            </p:txBody>
          </p:sp>
          <p:sp>
            <p:nvSpPr>
              <p:cNvPr id="285" name="Freeform 231"/>
              <p:cNvSpPr/>
              <p:nvPr/>
            </p:nvSpPr>
            <p:spPr>
              <a:xfrm>
                <a:off x="79895" y="149529"/>
                <a:ext cx="39585" cy="403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5400"/>
                    </a:moveTo>
                    <a:lnTo>
                      <a:pt x="11079" y="5411"/>
                    </a:lnTo>
                    <a:lnTo>
                      <a:pt x="11348" y="5432"/>
                    </a:lnTo>
                    <a:lnTo>
                      <a:pt x="11616" y="5464"/>
                    </a:lnTo>
                    <a:lnTo>
                      <a:pt x="11884" y="5507"/>
                    </a:lnTo>
                    <a:lnTo>
                      <a:pt x="12142" y="5571"/>
                    </a:lnTo>
                    <a:lnTo>
                      <a:pt x="12410" y="5636"/>
                    </a:lnTo>
                    <a:lnTo>
                      <a:pt x="12657" y="5721"/>
                    </a:lnTo>
                    <a:lnTo>
                      <a:pt x="12904" y="5818"/>
                    </a:lnTo>
                    <a:lnTo>
                      <a:pt x="13140" y="5925"/>
                    </a:lnTo>
                    <a:lnTo>
                      <a:pt x="13366" y="6043"/>
                    </a:lnTo>
                    <a:lnTo>
                      <a:pt x="13817" y="6321"/>
                    </a:lnTo>
                    <a:lnTo>
                      <a:pt x="14021" y="6471"/>
                    </a:lnTo>
                    <a:lnTo>
                      <a:pt x="14235" y="6632"/>
                    </a:lnTo>
                    <a:lnTo>
                      <a:pt x="14622" y="6975"/>
                    </a:lnTo>
                    <a:lnTo>
                      <a:pt x="14794" y="7168"/>
                    </a:lnTo>
                    <a:lnTo>
                      <a:pt x="14965" y="7371"/>
                    </a:lnTo>
                    <a:lnTo>
                      <a:pt x="15126" y="7575"/>
                    </a:lnTo>
                    <a:lnTo>
                      <a:pt x="15277" y="7779"/>
                    </a:lnTo>
                    <a:lnTo>
                      <a:pt x="15416" y="8004"/>
                    </a:lnTo>
                    <a:lnTo>
                      <a:pt x="15545" y="8229"/>
                    </a:lnTo>
                    <a:lnTo>
                      <a:pt x="15663" y="8454"/>
                    </a:lnTo>
                    <a:lnTo>
                      <a:pt x="15771" y="8700"/>
                    </a:lnTo>
                    <a:lnTo>
                      <a:pt x="15964" y="9193"/>
                    </a:lnTo>
                    <a:lnTo>
                      <a:pt x="16093" y="9707"/>
                    </a:lnTo>
                    <a:lnTo>
                      <a:pt x="16136" y="9975"/>
                    </a:lnTo>
                    <a:lnTo>
                      <a:pt x="16179" y="10254"/>
                    </a:lnTo>
                    <a:lnTo>
                      <a:pt x="16189" y="10521"/>
                    </a:lnTo>
                    <a:lnTo>
                      <a:pt x="16200" y="10800"/>
                    </a:lnTo>
                    <a:lnTo>
                      <a:pt x="16179" y="11357"/>
                    </a:lnTo>
                    <a:lnTo>
                      <a:pt x="16093" y="11893"/>
                    </a:lnTo>
                    <a:lnTo>
                      <a:pt x="15964" y="12407"/>
                    </a:lnTo>
                    <a:lnTo>
                      <a:pt x="15867" y="12664"/>
                    </a:lnTo>
                    <a:lnTo>
                      <a:pt x="15771" y="12911"/>
                    </a:lnTo>
                    <a:lnTo>
                      <a:pt x="15663" y="13146"/>
                    </a:lnTo>
                    <a:lnTo>
                      <a:pt x="15545" y="13371"/>
                    </a:lnTo>
                    <a:lnTo>
                      <a:pt x="15416" y="13596"/>
                    </a:lnTo>
                    <a:lnTo>
                      <a:pt x="15277" y="13821"/>
                    </a:lnTo>
                    <a:lnTo>
                      <a:pt x="15126" y="14036"/>
                    </a:lnTo>
                    <a:lnTo>
                      <a:pt x="14965" y="14239"/>
                    </a:lnTo>
                    <a:lnTo>
                      <a:pt x="14622" y="14625"/>
                    </a:lnTo>
                    <a:lnTo>
                      <a:pt x="14235" y="14968"/>
                    </a:lnTo>
                    <a:lnTo>
                      <a:pt x="14021" y="15129"/>
                    </a:lnTo>
                    <a:lnTo>
                      <a:pt x="13817" y="15289"/>
                    </a:lnTo>
                    <a:lnTo>
                      <a:pt x="13591" y="15429"/>
                    </a:lnTo>
                    <a:lnTo>
                      <a:pt x="13366" y="15557"/>
                    </a:lnTo>
                    <a:lnTo>
                      <a:pt x="13140" y="15675"/>
                    </a:lnTo>
                    <a:lnTo>
                      <a:pt x="12904" y="15782"/>
                    </a:lnTo>
                    <a:lnTo>
                      <a:pt x="12657" y="15879"/>
                    </a:lnTo>
                    <a:lnTo>
                      <a:pt x="12410" y="15964"/>
                    </a:lnTo>
                    <a:lnTo>
                      <a:pt x="12142" y="16029"/>
                    </a:lnTo>
                    <a:lnTo>
                      <a:pt x="11884" y="16093"/>
                    </a:lnTo>
                    <a:lnTo>
                      <a:pt x="11616" y="16136"/>
                    </a:lnTo>
                    <a:lnTo>
                      <a:pt x="11348" y="16168"/>
                    </a:lnTo>
                    <a:lnTo>
                      <a:pt x="11079" y="16189"/>
                    </a:lnTo>
                    <a:lnTo>
                      <a:pt x="10800" y="16200"/>
                    </a:lnTo>
                    <a:lnTo>
                      <a:pt x="10521" y="16189"/>
                    </a:lnTo>
                    <a:lnTo>
                      <a:pt x="10242" y="16168"/>
                    </a:lnTo>
                    <a:lnTo>
                      <a:pt x="9973" y="16136"/>
                    </a:lnTo>
                    <a:lnTo>
                      <a:pt x="9705" y="16093"/>
                    </a:lnTo>
                    <a:lnTo>
                      <a:pt x="9190" y="15964"/>
                    </a:lnTo>
                    <a:lnTo>
                      <a:pt x="8943" y="15879"/>
                    </a:lnTo>
                    <a:lnTo>
                      <a:pt x="8707" y="15782"/>
                    </a:lnTo>
                    <a:lnTo>
                      <a:pt x="8449" y="15675"/>
                    </a:lnTo>
                    <a:lnTo>
                      <a:pt x="8223" y="15557"/>
                    </a:lnTo>
                    <a:lnTo>
                      <a:pt x="7998" y="15429"/>
                    </a:lnTo>
                    <a:lnTo>
                      <a:pt x="7783" y="15289"/>
                    </a:lnTo>
                    <a:lnTo>
                      <a:pt x="7569" y="15129"/>
                    </a:lnTo>
                    <a:lnTo>
                      <a:pt x="7365" y="14968"/>
                    </a:lnTo>
                    <a:lnTo>
                      <a:pt x="7171" y="14796"/>
                    </a:lnTo>
                    <a:lnTo>
                      <a:pt x="6989" y="14625"/>
                    </a:lnTo>
                    <a:lnTo>
                      <a:pt x="6796" y="14432"/>
                    </a:lnTo>
                    <a:lnTo>
                      <a:pt x="6624" y="14239"/>
                    </a:lnTo>
                    <a:lnTo>
                      <a:pt x="6474" y="14036"/>
                    </a:lnTo>
                    <a:lnTo>
                      <a:pt x="6323" y="13821"/>
                    </a:lnTo>
                    <a:lnTo>
                      <a:pt x="6184" y="13596"/>
                    </a:lnTo>
                    <a:lnTo>
                      <a:pt x="6055" y="13371"/>
                    </a:lnTo>
                    <a:lnTo>
                      <a:pt x="5937" y="13146"/>
                    </a:lnTo>
                    <a:lnTo>
                      <a:pt x="5829" y="12911"/>
                    </a:lnTo>
                    <a:lnTo>
                      <a:pt x="5733" y="12664"/>
                    </a:lnTo>
                    <a:lnTo>
                      <a:pt x="5647" y="12407"/>
                    </a:lnTo>
                    <a:lnTo>
                      <a:pt x="5572" y="12150"/>
                    </a:lnTo>
                    <a:lnTo>
                      <a:pt x="5507" y="11893"/>
                    </a:lnTo>
                    <a:lnTo>
                      <a:pt x="5464" y="11625"/>
                    </a:lnTo>
                    <a:lnTo>
                      <a:pt x="5432" y="11357"/>
                    </a:lnTo>
                    <a:lnTo>
                      <a:pt x="5411" y="11079"/>
                    </a:lnTo>
                    <a:lnTo>
                      <a:pt x="5400" y="10800"/>
                    </a:lnTo>
                    <a:lnTo>
                      <a:pt x="5411" y="10521"/>
                    </a:lnTo>
                    <a:lnTo>
                      <a:pt x="5432" y="10254"/>
                    </a:lnTo>
                    <a:lnTo>
                      <a:pt x="5464" y="9975"/>
                    </a:lnTo>
                    <a:lnTo>
                      <a:pt x="5507" y="9707"/>
                    </a:lnTo>
                    <a:lnTo>
                      <a:pt x="5572" y="9450"/>
                    </a:lnTo>
                    <a:lnTo>
                      <a:pt x="5647" y="9193"/>
                    </a:lnTo>
                    <a:lnTo>
                      <a:pt x="5733" y="8946"/>
                    </a:lnTo>
                    <a:lnTo>
                      <a:pt x="5829" y="8700"/>
                    </a:lnTo>
                    <a:lnTo>
                      <a:pt x="5937" y="8454"/>
                    </a:lnTo>
                    <a:lnTo>
                      <a:pt x="6055" y="8229"/>
                    </a:lnTo>
                    <a:lnTo>
                      <a:pt x="6184" y="8004"/>
                    </a:lnTo>
                    <a:lnTo>
                      <a:pt x="6323" y="7779"/>
                    </a:lnTo>
                    <a:lnTo>
                      <a:pt x="6624" y="7371"/>
                    </a:lnTo>
                    <a:lnTo>
                      <a:pt x="6796" y="7168"/>
                    </a:lnTo>
                    <a:lnTo>
                      <a:pt x="6989" y="6975"/>
                    </a:lnTo>
                    <a:lnTo>
                      <a:pt x="7171" y="6804"/>
                    </a:lnTo>
                    <a:lnTo>
                      <a:pt x="7365" y="6632"/>
                    </a:lnTo>
                    <a:lnTo>
                      <a:pt x="7569" y="6471"/>
                    </a:lnTo>
                    <a:lnTo>
                      <a:pt x="7783" y="6321"/>
                    </a:lnTo>
                    <a:lnTo>
                      <a:pt x="7998" y="6182"/>
                    </a:lnTo>
                    <a:lnTo>
                      <a:pt x="8223" y="6043"/>
                    </a:lnTo>
                    <a:lnTo>
                      <a:pt x="8449" y="5925"/>
                    </a:lnTo>
                    <a:lnTo>
                      <a:pt x="8707" y="5818"/>
                    </a:lnTo>
                    <a:lnTo>
                      <a:pt x="8943" y="5721"/>
                    </a:lnTo>
                    <a:lnTo>
                      <a:pt x="9190" y="5636"/>
                    </a:lnTo>
                    <a:lnTo>
                      <a:pt x="9705" y="5507"/>
                    </a:lnTo>
                    <a:lnTo>
                      <a:pt x="9973" y="5464"/>
                    </a:lnTo>
                    <a:lnTo>
                      <a:pt x="10242" y="5432"/>
                    </a:lnTo>
                    <a:lnTo>
                      <a:pt x="10521" y="5411"/>
                    </a:lnTo>
                    <a:lnTo>
                      <a:pt x="10800" y="5400"/>
                    </a:lnTo>
                    <a:close/>
                    <a:moveTo>
                      <a:pt x="0" y="10800"/>
                    </a:moveTo>
                    <a:lnTo>
                      <a:pt x="21" y="11357"/>
                    </a:lnTo>
                    <a:lnTo>
                      <a:pt x="54" y="11904"/>
                    </a:lnTo>
                    <a:lnTo>
                      <a:pt x="129" y="12439"/>
                    </a:lnTo>
                    <a:lnTo>
                      <a:pt x="225" y="12975"/>
                    </a:lnTo>
                    <a:lnTo>
                      <a:pt x="344" y="13500"/>
                    </a:lnTo>
                    <a:lnTo>
                      <a:pt x="483" y="14014"/>
                    </a:lnTo>
                    <a:lnTo>
                      <a:pt x="655" y="14518"/>
                    </a:lnTo>
                    <a:lnTo>
                      <a:pt x="848" y="15000"/>
                    </a:lnTo>
                    <a:lnTo>
                      <a:pt x="1063" y="15482"/>
                    </a:lnTo>
                    <a:lnTo>
                      <a:pt x="1299" y="15943"/>
                    </a:lnTo>
                    <a:lnTo>
                      <a:pt x="1567" y="16393"/>
                    </a:lnTo>
                    <a:lnTo>
                      <a:pt x="1847" y="16843"/>
                    </a:lnTo>
                    <a:lnTo>
                      <a:pt x="2147" y="17261"/>
                    </a:lnTo>
                    <a:lnTo>
                      <a:pt x="2469" y="17668"/>
                    </a:lnTo>
                    <a:lnTo>
                      <a:pt x="2802" y="18064"/>
                    </a:lnTo>
                    <a:lnTo>
                      <a:pt x="3156" y="18439"/>
                    </a:lnTo>
                    <a:lnTo>
                      <a:pt x="3543" y="18793"/>
                    </a:lnTo>
                    <a:lnTo>
                      <a:pt x="3929" y="19125"/>
                    </a:lnTo>
                    <a:lnTo>
                      <a:pt x="4337" y="19457"/>
                    </a:lnTo>
                    <a:lnTo>
                      <a:pt x="4756" y="19757"/>
                    </a:lnTo>
                    <a:lnTo>
                      <a:pt x="5207" y="20036"/>
                    </a:lnTo>
                    <a:lnTo>
                      <a:pt x="5658" y="20293"/>
                    </a:lnTo>
                    <a:lnTo>
                      <a:pt x="6119" y="20539"/>
                    </a:lnTo>
                    <a:lnTo>
                      <a:pt x="6592" y="20754"/>
                    </a:lnTo>
                    <a:lnTo>
                      <a:pt x="7096" y="20946"/>
                    </a:lnTo>
                    <a:lnTo>
                      <a:pt x="7590" y="21118"/>
                    </a:lnTo>
                    <a:lnTo>
                      <a:pt x="8095" y="21257"/>
                    </a:lnTo>
                    <a:lnTo>
                      <a:pt x="8621" y="21375"/>
                    </a:lnTo>
                    <a:lnTo>
                      <a:pt x="9157" y="21471"/>
                    </a:lnTo>
                    <a:lnTo>
                      <a:pt x="9694" y="21546"/>
                    </a:lnTo>
                    <a:lnTo>
                      <a:pt x="10242" y="21589"/>
                    </a:lnTo>
                    <a:lnTo>
                      <a:pt x="10800" y="21600"/>
                    </a:lnTo>
                    <a:lnTo>
                      <a:pt x="11348" y="21589"/>
                    </a:lnTo>
                    <a:lnTo>
                      <a:pt x="11895" y="21546"/>
                    </a:lnTo>
                    <a:lnTo>
                      <a:pt x="12443" y="21471"/>
                    </a:lnTo>
                    <a:lnTo>
                      <a:pt x="12969" y="21375"/>
                    </a:lnTo>
                    <a:lnTo>
                      <a:pt x="13495" y="21257"/>
                    </a:lnTo>
                    <a:lnTo>
                      <a:pt x="13999" y="21118"/>
                    </a:lnTo>
                    <a:lnTo>
                      <a:pt x="14515" y="20946"/>
                    </a:lnTo>
                    <a:lnTo>
                      <a:pt x="14998" y="20754"/>
                    </a:lnTo>
                    <a:lnTo>
                      <a:pt x="15470" y="20539"/>
                    </a:lnTo>
                    <a:lnTo>
                      <a:pt x="15942" y="20293"/>
                    </a:lnTo>
                    <a:lnTo>
                      <a:pt x="16393" y="20036"/>
                    </a:lnTo>
                    <a:lnTo>
                      <a:pt x="16833" y="19757"/>
                    </a:lnTo>
                    <a:lnTo>
                      <a:pt x="17252" y="19457"/>
                    </a:lnTo>
                    <a:lnTo>
                      <a:pt x="17660" y="19125"/>
                    </a:lnTo>
                    <a:lnTo>
                      <a:pt x="18057" y="18793"/>
                    </a:lnTo>
                    <a:lnTo>
                      <a:pt x="18433" y="18439"/>
                    </a:lnTo>
                    <a:lnTo>
                      <a:pt x="18787" y="18064"/>
                    </a:lnTo>
                    <a:lnTo>
                      <a:pt x="19131" y="17668"/>
                    </a:lnTo>
                    <a:lnTo>
                      <a:pt x="19442" y="17261"/>
                    </a:lnTo>
                    <a:lnTo>
                      <a:pt x="19753" y="16843"/>
                    </a:lnTo>
                    <a:lnTo>
                      <a:pt x="20033" y="16393"/>
                    </a:lnTo>
                    <a:lnTo>
                      <a:pt x="20290" y="15943"/>
                    </a:lnTo>
                    <a:lnTo>
                      <a:pt x="20526" y="15482"/>
                    </a:lnTo>
                    <a:lnTo>
                      <a:pt x="20741" y="15000"/>
                    </a:lnTo>
                    <a:lnTo>
                      <a:pt x="20934" y="14518"/>
                    </a:lnTo>
                    <a:lnTo>
                      <a:pt x="21106" y="14014"/>
                    </a:lnTo>
                    <a:lnTo>
                      <a:pt x="21256" y="13500"/>
                    </a:lnTo>
                    <a:lnTo>
                      <a:pt x="21385" y="12975"/>
                    </a:lnTo>
                    <a:lnTo>
                      <a:pt x="21482" y="12439"/>
                    </a:lnTo>
                    <a:lnTo>
                      <a:pt x="21546" y="11904"/>
                    </a:lnTo>
                    <a:lnTo>
                      <a:pt x="21589" y="11357"/>
                    </a:lnTo>
                    <a:lnTo>
                      <a:pt x="21600" y="10800"/>
                    </a:lnTo>
                    <a:lnTo>
                      <a:pt x="21589" y="10254"/>
                    </a:lnTo>
                    <a:lnTo>
                      <a:pt x="21546" y="9696"/>
                    </a:lnTo>
                    <a:lnTo>
                      <a:pt x="21482" y="9161"/>
                    </a:lnTo>
                    <a:lnTo>
                      <a:pt x="21385" y="8625"/>
                    </a:lnTo>
                    <a:lnTo>
                      <a:pt x="21256" y="8100"/>
                    </a:lnTo>
                    <a:lnTo>
                      <a:pt x="21106" y="7596"/>
                    </a:lnTo>
                    <a:lnTo>
                      <a:pt x="20934" y="7082"/>
                    </a:lnTo>
                    <a:lnTo>
                      <a:pt x="20741" y="6600"/>
                    </a:lnTo>
                    <a:lnTo>
                      <a:pt x="20526" y="6129"/>
                    </a:lnTo>
                    <a:lnTo>
                      <a:pt x="20290" y="5657"/>
                    </a:lnTo>
                    <a:lnTo>
                      <a:pt x="20033" y="5207"/>
                    </a:lnTo>
                    <a:lnTo>
                      <a:pt x="19753" y="4768"/>
                    </a:lnTo>
                    <a:lnTo>
                      <a:pt x="19442" y="4339"/>
                    </a:lnTo>
                    <a:lnTo>
                      <a:pt x="19131" y="3932"/>
                    </a:lnTo>
                    <a:lnTo>
                      <a:pt x="18787" y="3546"/>
                    </a:lnTo>
                    <a:lnTo>
                      <a:pt x="18433" y="3161"/>
                    </a:lnTo>
                    <a:lnTo>
                      <a:pt x="18057" y="2807"/>
                    </a:lnTo>
                    <a:lnTo>
                      <a:pt x="17660" y="2475"/>
                    </a:lnTo>
                    <a:lnTo>
                      <a:pt x="17252" y="2154"/>
                    </a:lnTo>
                    <a:lnTo>
                      <a:pt x="16833" y="1843"/>
                    </a:lnTo>
                    <a:lnTo>
                      <a:pt x="16393" y="1564"/>
                    </a:lnTo>
                    <a:lnTo>
                      <a:pt x="15942" y="1307"/>
                    </a:lnTo>
                    <a:lnTo>
                      <a:pt x="15470" y="1071"/>
                    </a:lnTo>
                    <a:lnTo>
                      <a:pt x="14998" y="857"/>
                    </a:lnTo>
                    <a:lnTo>
                      <a:pt x="14515" y="654"/>
                    </a:lnTo>
                    <a:lnTo>
                      <a:pt x="13999" y="482"/>
                    </a:lnTo>
                    <a:lnTo>
                      <a:pt x="13495" y="332"/>
                    </a:lnTo>
                    <a:lnTo>
                      <a:pt x="12969" y="214"/>
                    </a:lnTo>
                    <a:lnTo>
                      <a:pt x="12443" y="118"/>
                    </a:lnTo>
                    <a:lnTo>
                      <a:pt x="11895" y="54"/>
                    </a:lnTo>
                    <a:lnTo>
                      <a:pt x="11348" y="11"/>
                    </a:lnTo>
                    <a:lnTo>
                      <a:pt x="10800" y="0"/>
                    </a:lnTo>
                    <a:lnTo>
                      <a:pt x="10242" y="11"/>
                    </a:lnTo>
                    <a:lnTo>
                      <a:pt x="9694" y="54"/>
                    </a:lnTo>
                    <a:lnTo>
                      <a:pt x="9157" y="118"/>
                    </a:lnTo>
                    <a:lnTo>
                      <a:pt x="8621" y="214"/>
                    </a:lnTo>
                    <a:lnTo>
                      <a:pt x="8095" y="332"/>
                    </a:lnTo>
                    <a:lnTo>
                      <a:pt x="7590" y="482"/>
                    </a:lnTo>
                    <a:lnTo>
                      <a:pt x="7096" y="654"/>
                    </a:lnTo>
                    <a:lnTo>
                      <a:pt x="6592" y="857"/>
                    </a:lnTo>
                    <a:lnTo>
                      <a:pt x="6119" y="1071"/>
                    </a:lnTo>
                    <a:lnTo>
                      <a:pt x="5658" y="1307"/>
                    </a:lnTo>
                    <a:lnTo>
                      <a:pt x="5207" y="1564"/>
                    </a:lnTo>
                    <a:lnTo>
                      <a:pt x="4756" y="1843"/>
                    </a:lnTo>
                    <a:lnTo>
                      <a:pt x="4337" y="2154"/>
                    </a:lnTo>
                    <a:lnTo>
                      <a:pt x="3929" y="2475"/>
                    </a:lnTo>
                    <a:lnTo>
                      <a:pt x="3543" y="2807"/>
                    </a:lnTo>
                    <a:lnTo>
                      <a:pt x="3156" y="3161"/>
                    </a:lnTo>
                    <a:lnTo>
                      <a:pt x="2802" y="3546"/>
                    </a:lnTo>
                    <a:lnTo>
                      <a:pt x="2469" y="3932"/>
                    </a:lnTo>
                    <a:lnTo>
                      <a:pt x="2147" y="4339"/>
                    </a:lnTo>
                    <a:lnTo>
                      <a:pt x="1847" y="4768"/>
                    </a:lnTo>
                    <a:lnTo>
                      <a:pt x="1567" y="5207"/>
                    </a:lnTo>
                    <a:lnTo>
                      <a:pt x="1299" y="5657"/>
                    </a:lnTo>
                    <a:lnTo>
                      <a:pt x="1063" y="6129"/>
                    </a:lnTo>
                    <a:lnTo>
                      <a:pt x="848" y="6600"/>
                    </a:lnTo>
                    <a:lnTo>
                      <a:pt x="655" y="7082"/>
                    </a:lnTo>
                    <a:lnTo>
                      <a:pt x="483" y="7596"/>
                    </a:lnTo>
                    <a:lnTo>
                      <a:pt x="344" y="8100"/>
                    </a:lnTo>
                    <a:lnTo>
                      <a:pt x="225" y="8625"/>
                    </a:lnTo>
                    <a:lnTo>
                      <a:pt x="129" y="9161"/>
                    </a:lnTo>
                    <a:lnTo>
                      <a:pt x="54" y="9696"/>
                    </a:lnTo>
                    <a:lnTo>
                      <a:pt x="21" y="10254"/>
                    </a:lnTo>
                    <a:lnTo>
                      <a:pt x="0" y="108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/>
              </a:p>
            </p:txBody>
          </p:sp>
          <p:sp>
            <p:nvSpPr>
              <p:cNvPr id="286" name="Freeform 232"/>
              <p:cNvSpPr/>
              <p:nvPr/>
            </p:nvSpPr>
            <p:spPr>
              <a:xfrm>
                <a:off x="119477" y="219898"/>
                <a:ext cx="19794" cy="197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lnTo>
                      <a:pt x="11358" y="21579"/>
                    </a:lnTo>
                    <a:lnTo>
                      <a:pt x="11895" y="21536"/>
                    </a:lnTo>
                    <a:lnTo>
                      <a:pt x="12432" y="21471"/>
                    </a:lnTo>
                    <a:lnTo>
                      <a:pt x="12969" y="21386"/>
                    </a:lnTo>
                    <a:lnTo>
                      <a:pt x="13484" y="21257"/>
                    </a:lnTo>
                    <a:lnTo>
                      <a:pt x="14515" y="20957"/>
                    </a:lnTo>
                    <a:lnTo>
                      <a:pt x="15008" y="20764"/>
                    </a:lnTo>
                    <a:lnTo>
                      <a:pt x="15481" y="20550"/>
                    </a:lnTo>
                    <a:lnTo>
                      <a:pt x="15932" y="20314"/>
                    </a:lnTo>
                    <a:lnTo>
                      <a:pt x="16833" y="19757"/>
                    </a:lnTo>
                    <a:lnTo>
                      <a:pt x="17241" y="19457"/>
                    </a:lnTo>
                    <a:lnTo>
                      <a:pt x="17649" y="19136"/>
                    </a:lnTo>
                    <a:lnTo>
                      <a:pt x="18057" y="18793"/>
                    </a:lnTo>
                    <a:lnTo>
                      <a:pt x="18444" y="18450"/>
                    </a:lnTo>
                    <a:lnTo>
                      <a:pt x="18787" y="18064"/>
                    </a:lnTo>
                    <a:lnTo>
                      <a:pt x="19131" y="17657"/>
                    </a:lnTo>
                    <a:lnTo>
                      <a:pt x="19453" y="17250"/>
                    </a:lnTo>
                    <a:lnTo>
                      <a:pt x="19753" y="16843"/>
                    </a:lnTo>
                    <a:lnTo>
                      <a:pt x="20033" y="16393"/>
                    </a:lnTo>
                    <a:lnTo>
                      <a:pt x="20290" y="15943"/>
                    </a:lnTo>
                    <a:lnTo>
                      <a:pt x="20526" y="15493"/>
                    </a:lnTo>
                    <a:lnTo>
                      <a:pt x="20741" y="15000"/>
                    </a:lnTo>
                    <a:lnTo>
                      <a:pt x="20934" y="14507"/>
                    </a:lnTo>
                    <a:lnTo>
                      <a:pt x="21106" y="14014"/>
                    </a:lnTo>
                    <a:lnTo>
                      <a:pt x="21235" y="13500"/>
                    </a:lnTo>
                    <a:lnTo>
                      <a:pt x="21385" y="12986"/>
                    </a:lnTo>
                    <a:lnTo>
                      <a:pt x="21471" y="12450"/>
                    </a:lnTo>
                    <a:lnTo>
                      <a:pt x="21557" y="11893"/>
                    </a:lnTo>
                    <a:lnTo>
                      <a:pt x="21600" y="11357"/>
                    </a:lnTo>
                    <a:lnTo>
                      <a:pt x="21600" y="10243"/>
                    </a:lnTo>
                    <a:lnTo>
                      <a:pt x="21557" y="9686"/>
                    </a:lnTo>
                    <a:lnTo>
                      <a:pt x="21385" y="8614"/>
                    </a:lnTo>
                    <a:lnTo>
                      <a:pt x="21235" y="8100"/>
                    </a:lnTo>
                    <a:lnTo>
                      <a:pt x="21106" y="7586"/>
                    </a:lnTo>
                    <a:lnTo>
                      <a:pt x="20934" y="7071"/>
                    </a:lnTo>
                    <a:lnTo>
                      <a:pt x="20741" y="6579"/>
                    </a:lnTo>
                    <a:lnTo>
                      <a:pt x="20526" y="6107"/>
                    </a:lnTo>
                    <a:lnTo>
                      <a:pt x="20290" y="5657"/>
                    </a:lnTo>
                    <a:lnTo>
                      <a:pt x="20033" y="5207"/>
                    </a:lnTo>
                    <a:lnTo>
                      <a:pt x="19753" y="4757"/>
                    </a:lnTo>
                    <a:lnTo>
                      <a:pt x="19453" y="4329"/>
                    </a:lnTo>
                    <a:lnTo>
                      <a:pt x="19131" y="3921"/>
                    </a:lnTo>
                    <a:lnTo>
                      <a:pt x="18444" y="3150"/>
                    </a:lnTo>
                    <a:lnTo>
                      <a:pt x="18057" y="2807"/>
                    </a:lnTo>
                    <a:lnTo>
                      <a:pt x="17649" y="2464"/>
                    </a:lnTo>
                    <a:lnTo>
                      <a:pt x="16833" y="1821"/>
                    </a:lnTo>
                    <a:lnTo>
                      <a:pt x="16383" y="1543"/>
                    </a:lnTo>
                    <a:lnTo>
                      <a:pt x="15932" y="1286"/>
                    </a:lnTo>
                    <a:lnTo>
                      <a:pt x="15481" y="1050"/>
                    </a:lnTo>
                    <a:lnTo>
                      <a:pt x="15008" y="836"/>
                    </a:lnTo>
                    <a:lnTo>
                      <a:pt x="14515" y="643"/>
                    </a:lnTo>
                    <a:lnTo>
                      <a:pt x="13999" y="471"/>
                    </a:lnTo>
                    <a:lnTo>
                      <a:pt x="12969" y="214"/>
                    </a:lnTo>
                    <a:lnTo>
                      <a:pt x="12432" y="129"/>
                    </a:lnTo>
                    <a:lnTo>
                      <a:pt x="11895" y="64"/>
                    </a:lnTo>
                    <a:lnTo>
                      <a:pt x="11358" y="21"/>
                    </a:lnTo>
                    <a:lnTo>
                      <a:pt x="10800" y="0"/>
                    </a:lnTo>
                    <a:lnTo>
                      <a:pt x="10220" y="21"/>
                    </a:lnTo>
                    <a:lnTo>
                      <a:pt x="9683" y="64"/>
                    </a:lnTo>
                    <a:lnTo>
                      <a:pt x="9147" y="129"/>
                    </a:lnTo>
                    <a:lnTo>
                      <a:pt x="8610" y="214"/>
                    </a:lnTo>
                    <a:lnTo>
                      <a:pt x="7579" y="471"/>
                    </a:lnTo>
                    <a:lnTo>
                      <a:pt x="7085" y="643"/>
                    </a:lnTo>
                    <a:lnTo>
                      <a:pt x="6592" y="836"/>
                    </a:lnTo>
                    <a:lnTo>
                      <a:pt x="6098" y="1050"/>
                    </a:lnTo>
                    <a:lnTo>
                      <a:pt x="5647" y="1286"/>
                    </a:lnTo>
                    <a:lnTo>
                      <a:pt x="5196" y="1543"/>
                    </a:lnTo>
                    <a:lnTo>
                      <a:pt x="4767" y="1821"/>
                    </a:lnTo>
                    <a:lnTo>
                      <a:pt x="4337" y="2143"/>
                    </a:lnTo>
                    <a:lnTo>
                      <a:pt x="3929" y="2464"/>
                    </a:lnTo>
                    <a:lnTo>
                      <a:pt x="3156" y="3150"/>
                    </a:lnTo>
                    <a:lnTo>
                      <a:pt x="2791" y="3536"/>
                    </a:lnTo>
                    <a:lnTo>
                      <a:pt x="2448" y="3921"/>
                    </a:lnTo>
                    <a:lnTo>
                      <a:pt x="2126" y="4329"/>
                    </a:lnTo>
                    <a:lnTo>
                      <a:pt x="1847" y="4757"/>
                    </a:lnTo>
                    <a:lnTo>
                      <a:pt x="1567" y="5207"/>
                    </a:lnTo>
                    <a:lnTo>
                      <a:pt x="1052" y="6107"/>
                    </a:lnTo>
                    <a:lnTo>
                      <a:pt x="837" y="6579"/>
                    </a:lnTo>
                    <a:lnTo>
                      <a:pt x="644" y="7071"/>
                    </a:lnTo>
                    <a:lnTo>
                      <a:pt x="344" y="8100"/>
                    </a:lnTo>
                    <a:lnTo>
                      <a:pt x="215" y="8614"/>
                    </a:lnTo>
                    <a:lnTo>
                      <a:pt x="129" y="9150"/>
                    </a:lnTo>
                    <a:lnTo>
                      <a:pt x="64" y="9686"/>
                    </a:lnTo>
                    <a:lnTo>
                      <a:pt x="21" y="10243"/>
                    </a:lnTo>
                    <a:lnTo>
                      <a:pt x="0" y="10800"/>
                    </a:lnTo>
                    <a:lnTo>
                      <a:pt x="21" y="11357"/>
                    </a:lnTo>
                    <a:lnTo>
                      <a:pt x="64" y="11893"/>
                    </a:lnTo>
                    <a:lnTo>
                      <a:pt x="129" y="12450"/>
                    </a:lnTo>
                    <a:lnTo>
                      <a:pt x="215" y="12986"/>
                    </a:lnTo>
                    <a:lnTo>
                      <a:pt x="344" y="13500"/>
                    </a:lnTo>
                    <a:lnTo>
                      <a:pt x="494" y="14014"/>
                    </a:lnTo>
                    <a:lnTo>
                      <a:pt x="644" y="14507"/>
                    </a:lnTo>
                    <a:lnTo>
                      <a:pt x="837" y="15000"/>
                    </a:lnTo>
                    <a:lnTo>
                      <a:pt x="1052" y="15493"/>
                    </a:lnTo>
                    <a:lnTo>
                      <a:pt x="1567" y="16393"/>
                    </a:lnTo>
                    <a:lnTo>
                      <a:pt x="1847" y="16843"/>
                    </a:lnTo>
                    <a:lnTo>
                      <a:pt x="2126" y="17250"/>
                    </a:lnTo>
                    <a:lnTo>
                      <a:pt x="2448" y="17657"/>
                    </a:lnTo>
                    <a:lnTo>
                      <a:pt x="2791" y="18064"/>
                    </a:lnTo>
                    <a:lnTo>
                      <a:pt x="3156" y="18450"/>
                    </a:lnTo>
                    <a:lnTo>
                      <a:pt x="3929" y="19136"/>
                    </a:lnTo>
                    <a:lnTo>
                      <a:pt x="4337" y="19457"/>
                    </a:lnTo>
                    <a:lnTo>
                      <a:pt x="4767" y="19757"/>
                    </a:lnTo>
                    <a:lnTo>
                      <a:pt x="5196" y="20036"/>
                    </a:lnTo>
                    <a:lnTo>
                      <a:pt x="5647" y="20314"/>
                    </a:lnTo>
                    <a:lnTo>
                      <a:pt x="6098" y="20550"/>
                    </a:lnTo>
                    <a:lnTo>
                      <a:pt x="6592" y="20764"/>
                    </a:lnTo>
                    <a:lnTo>
                      <a:pt x="7085" y="20957"/>
                    </a:lnTo>
                    <a:lnTo>
                      <a:pt x="7579" y="21107"/>
                    </a:lnTo>
                    <a:lnTo>
                      <a:pt x="8095" y="21257"/>
                    </a:lnTo>
                    <a:lnTo>
                      <a:pt x="8610" y="21386"/>
                    </a:lnTo>
                    <a:lnTo>
                      <a:pt x="9147" y="21471"/>
                    </a:lnTo>
                    <a:lnTo>
                      <a:pt x="9683" y="21536"/>
                    </a:lnTo>
                    <a:lnTo>
                      <a:pt x="10220" y="21579"/>
                    </a:lnTo>
                    <a:lnTo>
                      <a:pt x="1080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/>
              </a:p>
            </p:txBody>
          </p:sp>
          <p:sp>
            <p:nvSpPr>
              <p:cNvPr id="287" name="Freeform 233"/>
              <p:cNvSpPr/>
              <p:nvPr/>
            </p:nvSpPr>
            <p:spPr>
              <a:xfrm>
                <a:off x="279270" y="69633"/>
                <a:ext cx="19794" cy="20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0242" y="21"/>
                    </a:lnTo>
                    <a:lnTo>
                      <a:pt x="9705" y="64"/>
                    </a:lnTo>
                    <a:lnTo>
                      <a:pt x="9168" y="129"/>
                    </a:lnTo>
                    <a:lnTo>
                      <a:pt x="8610" y="214"/>
                    </a:lnTo>
                    <a:lnTo>
                      <a:pt x="7579" y="471"/>
                    </a:lnTo>
                    <a:lnTo>
                      <a:pt x="7085" y="643"/>
                    </a:lnTo>
                    <a:lnTo>
                      <a:pt x="6592" y="836"/>
                    </a:lnTo>
                    <a:lnTo>
                      <a:pt x="6119" y="1050"/>
                    </a:lnTo>
                    <a:lnTo>
                      <a:pt x="5668" y="1286"/>
                    </a:lnTo>
                    <a:lnTo>
                      <a:pt x="5217" y="1543"/>
                    </a:lnTo>
                    <a:lnTo>
                      <a:pt x="4745" y="1843"/>
                    </a:lnTo>
                    <a:lnTo>
                      <a:pt x="4337" y="2143"/>
                    </a:lnTo>
                    <a:lnTo>
                      <a:pt x="3929" y="2464"/>
                    </a:lnTo>
                    <a:lnTo>
                      <a:pt x="3156" y="3150"/>
                    </a:lnTo>
                    <a:lnTo>
                      <a:pt x="2469" y="3921"/>
                    </a:lnTo>
                    <a:lnTo>
                      <a:pt x="2147" y="4350"/>
                    </a:lnTo>
                    <a:lnTo>
                      <a:pt x="1847" y="4757"/>
                    </a:lnTo>
                    <a:lnTo>
                      <a:pt x="1567" y="5207"/>
                    </a:lnTo>
                    <a:lnTo>
                      <a:pt x="1288" y="5636"/>
                    </a:lnTo>
                    <a:lnTo>
                      <a:pt x="1052" y="6107"/>
                    </a:lnTo>
                    <a:lnTo>
                      <a:pt x="837" y="6579"/>
                    </a:lnTo>
                    <a:lnTo>
                      <a:pt x="644" y="7093"/>
                    </a:lnTo>
                    <a:lnTo>
                      <a:pt x="472" y="7586"/>
                    </a:lnTo>
                    <a:lnTo>
                      <a:pt x="215" y="8614"/>
                    </a:lnTo>
                    <a:lnTo>
                      <a:pt x="129" y="9150"/>
                    </a:lnTo>
                    <a:lnTo>
                      <a:pt x="64" y="9707"/>
                    </a:lnTo>
                    <a:lnTo>
                      <a:pt x="21" y="10243"/>
                    </a:lnTo>
                    <a:lnTo>
                      <a:pt x="0" y="10800"/>
                    </a:lnTo>
                    <a:lnTo>
                      <a:pt x="21" y="11357"/>
                    </a:lnTo>
                    <a:lnTo>
                      <a:pt x="64" y="11893"/>
                    </a:lnTo>
                    <a:lnTo>
                      <a:pt x="129" y="12450"/>
                    </a:lnTo>
                    <a:lnTo>
                      <a:pt x="215" y="12986"/>
                    </a:lnTo>
                    <a:lnTo>
                      <a:pt x="472" y="14014"/>
                    </a:lnTo>
                    <a:lnTo>
                      <a:pt x="644" y="14507"/>
                    </a:lnTo>
                    <a:lnTo>
                      <a:pt x="837" y="15021"/>
                    </a:lnTo>
                    <a:lnTo>
                      <a:pt x="1052" y="15493"/>
                    </a:lnTo>
                    <a:lnTo>
                      <a:pt x="1288" y="15943"/>
                    </a:lnTo>
                    <a:lnTo>
                      <a:pt x="1847" y="16843"/>
                    </a:lnTo>
                    <a:lnTo>
                      <a:pt x="2147" y="17250"/>
                    </a:lnTo>
                    <a:lnTo>
                      <a:pt x="2469" y="17679"/>
                    </a:lnTo>
                    <a:lnTo>
                      <a:pt x="3156" y="18450"/>
                    </a:lnTo>
                    <a:lnTo>
                      <a:pt x="3929" y="19136"/>
                    </a:lnTo>
                    <a:lnTo>
                      <a:pt x="4337" y="19457"/>
                    </a:lnTo>
                    <a:lnTo>
                      <a:pt x="4745" y="19757"/>
                    </a:lnTo>
                    <a:lnTo>
                      <a:pt x="5217" y="20057"/>
                    </a:lnTo>
                    <a:lnTo>
                      <a:pt x="5668" y="20314"/>
                    </a:lnTo>
                    <a:lnTo>
                      <a:pt x="6119" y="20550"/>
                    </a:lnTo>
                    <a:lnTo>
                      <a:pt x="6592" y="20764"/>
                    </a:lnTo>
                    <a:lnTo>
                      <a:pt x="7085" y="20957"/>
                    </a:lnTo>
                    <a:lnTo>
                      <a:pt x="7579" y="21129"/>
                    </a:lnTo>
                    <a:lnTo>
                      <a:pt x="8610" y="21386"/>
                    </a:lnTo>
                    <a:lnTo>
                      <a:pt x="9168" y="21471"/>
                    </a:lnTo>
                    <a:lnTo>
                      <a:pt x="9705" y="21536"/>
                    </a:lnTo>
                    <a:lnTo>
                      <a:pt x="10242" y="21579"/>
                    </a:lnTo>
                    <a:lnTo>
                      <a:pt x="10800" y="21600"/>
                    </a:lnTo>
                    <a:lnTo>
                      <a:pt x="11358" y="21579"/>
                    </a:lnTo>
                    <a:lnTo>
                      <a:pt x="11895" y="21536"/>
                    </a:lnTo>
                    <a:lnTo>
                      <a:pt x="12453" y="21471"/>
                    </a:lnTo>
                    <a:lnTo>
                      <a:pt x="12990" y="21386"/>
                    </a:lnTo>
                    <a:lnTo>
                      <a:pt x="14021" y="21129"/>
                    </a:lnTo>
                    <a:lnTo>
                      <a:pt x="14515" y="20957"/>
                    </a:lnTo>
                    <a:lnTo>
                      <a:pt x="15008" y="20764"/>
                    </a:lnTo>
                    <a:lnTo>
                      <a:pt x="15481" y="20550"/>
                    </a:lnTo>
                    <a:lnTo>
                      <a:pt x="15953" y="20314"/>
                    </a:lnTo>
                    <a:lnTo>
                      <a:pt x="16404" y="20057"/>
                    </a:lnTo>
                    <a:lnTo>
                      <a:pt x="17263" y="19457"/>
                    </a:lnTo>
                    <a:lnTo>
                      <a:pt x="17671" y="19136"/>
                    </a:lnTo>
                    <a:lnTo>
                      <a:pt x="18057" y="18793"/>
                    </a:lnTo>
                    <a:lnTo>
                      <a:pt x="18422" y="18450"/>
                    </a:lnTo>
                    <a:lnTo>
                      <a:pt x="18787" y="18064"/>
                    </a:lnTo>
                    <a:lnTo>
                      <a:pt x="19131" y="17679"/>
                    </a:lnTo>
                    <a:lnTo>
                      <a:pt x="19453" y="17250"/>
                    </a:lnTo>
                    <a:lnTo>
                      <a:pt x="19775" y="16843"/>
                    </a:lnTo>
                    <a:lnTo>
                      <a:pt x="20054" y="16393"/>
                    </a:lnTo>
                    <a:lnTo>
                      <a:pt x="20312" y="15943"/>
                    </a:lnTo>
                    <a:lnTo>
                      <a:pt x="20548" y="15493"/>
                    </a:lnTo>
                    <a:lnTo>
                      <a:pt x="20763" y="15021"/>
                    </a:lnTo>
                    <a:lnTo>
                      <a:pt x="20956" y="14507"/>
                    </a:lnTo>
                    <a:lnTo>
                      <a:pt x="21106" y="14014"/>
                    </a:lnTo>
                    <a:lnTo>
                      <a:pt x="21256" y="13500"/>
                    </a:lnTo>
                    <a:lnTo>
                      <a:pt x="21385" y="12986"/>
                    </a:lnTo>
                    <a:lnTo>
                      <a:pt x="21471" y="12450"/>
                    </a:lnTo>
                    <a:lnTo>
                      <a:pt x="21536" y="11893"/>
                    </a:lnTo>
                    <a:lnTo>
                      <a:pt x="21579" y="11357"/>
                    </a:lnTo>
                    <a:lnTo>
                      <a:pt x="21600" y="10800"/>
                    </a:lnTo>
                    <a:lnTo>
                      <a:pt x="21579" y="10243"/>
                    </a:lnTo>
                    <a:lnTo>
                      <a:pt x="21536" y="9707"/>
                    </a:lnTo>
                    <a:lnTo>
                      <a:pt x="21471" y="9150"/>
                    </a:lnTo>
                    <a:lnTo>
                      <a:pt x="21385" y="8614"/>
                    </a:lnTo>
                    <a:lnTo>
                      <a:pt x="21256" y="8100"/>
                    </a:lnTo>
                    <a:lnTo>
                      <a:pt x="21106" y="7586"/>
                    </a:lnTo>
                    <a:lnTo>
                      <a:pt x="20956" y="7093"/>
                    </a:lnTo>
                    <a:lnTo>
                      <a:pt x="20763" y="6579"/>
                    </a:lnTo>
                    <a:lnTo>
                      <a:pt x="20548" y="6107"/>
                    </a:lnTo>
                    <a:lnTo>
                      <a:pt x="20312" y="5636"/>
                    </a:lnTo>
                    <a:lnTo>
                      <a:pt x="20054" y="5207"/>
                    </a:lnTo>
                    <a:lnTo>
                      <a:pt x="19775" y="4757"/>
                    </a:lnTo>
                    <a:lnTo>
                      <a:pt x="19453" y="4350"/>
                    </a:lnTo>
                    <a:lnTo>
                      <a:pt x="19131" y="3921"/>
                    </a:lnTo>
                    <a:lnTo>
                      <a:pt x="18787" y="3536"/>
                    </a:lnTo>
                    <a:lnTo>
                      <a:pt x="18422" y="3150"/>
                    </a:lnTo>
                    <a:lnTo>
                      <a:pt x="18057" y="2807"/>
                    </a:lnTo>
                    <a:lnTo>
                      <a:pt x="17671" y="2464"/>
                    </a:lnTo>
                    <a:lnTo>
                      <a:pt x="17263" y="2143"/>
                    </a:lnTo>
                    <a:lnTo>
                      <a:pt x="16404" y="1543"/>
                    </a:lnTo>
                    <a:lnTo>
                      <a:pt x="15953" y="1286"/>
                    </a:lnTo>
                    <a:lnTo>
                      <a:pt x="15481" y="1050"/>
                    </a:lnTo>
                    <a:lnTo>
                      <a:pt x="15008" y="836"/>
                    </a:lnTo>
                    <a:lnTo>
                      <a:pt x="14515" y="643"/>
                    </a:lnTo>
                    <a:lnTo>
                      <a:pt x="14021" y="471"/>
                    </a:lnTo>
                    <a:lnTo>
                      <a:pt x="12990" y="214"/>
                    </a:lnTo>
                    <a:lnTo>
                      <a:pt x="12453" y="129"/>
                    </a:lnTo>
                    <a:lnTo>
                      <a:pt x="11895" y="64"/>
                    </a:lnTo>
                    <a:lnTo>
                      <a:pt x="11358" y="21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/>
              </a:p>
            </p:txBody>
          </p:sp>
        </p:grpSp>
      </p:grpSp>
      <p:grpSp>
        <p:nvGrpSpPr>
          <p:cNvPr id="294" name="Group 23"/>
          <p:cNvGrpSpPr/>
          <p:nvPr/>
        </p:nvGrpSpPr>
        <p:grpSpPr>
          <a:xfrm>
            <a:off x="4453982" y="4057162"/>
            <a:ext cx="644407" cy="644407"/>
            <a:chOff x="-1" y="-1"/>
            <a:chExt cx="644406" cy="644406"/>
          </a:xfrm>
        </p:grpSpPr>
        <p:sp>
          <p:nvSpPr>
            <p:cNvPr id="290" name="Oval 24"/>
            <p:cNvSpPr/>
            <p:nvPr/>
          </p:nvSpPr>
          <p:spPr>
            <a:xfrm>
              <a:off x="-2" y="-2"/>
              <a:ext cx="644407" cy="644407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grpSp>
          <p:nvGrpSpPr>
            <p:cNvPr id="293" name="Group 25"/>
            <p:cNvGrpSpPr/>
            <p:nvPr/>
          </p:nvGrpSpPr>
          <p:grpSpPr>
            <a:xfrm>
              <a:off x="179426" y="193040"/>
              <a:ext cx="280950" cy="280950"/>
              <a:chOff x="-1" y="-1"/>
              <a:chExt cx="280948" cy="280948"/>
            </a:xfrm>
          </p:grpSpPr>
          <p:sp>
            <p:nvSpPr>
              <p:cNvPr id="291" name="Freeform 5"/>
              <p:cNvSpPr/>
              <p:nvPr/>
            </p:nvSpPr>
            <p:spPr>
              <a:xfrm>
                <a:off x="-2" y="-2"/>
                <a:ext cx="280950" cy="2809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00" y="14850"/>
                    </a:moveTo>
                    <a:lnTo>
                      <a:pt x="13153" y="14842"/>
                    </a:lnTo>
                    <a:lnTo>
                      <a:pt x="12810" y="14815"/>
                    </a:lnTo>
                    <a:lnTo>
                      <a:pt x="12472" y="14772"/>
                    </a:lnTo>
                    <a:lnTo>
                      <a:pt x="12140" y="14713"/>
                    </a:lnTo>
                    <a:lnTo>
                      <a:pt x="11814" y="14638"/>
                    </a:lnTo>
                    <a:lnTo>
                      <a:pt x="11493" y="14546"/>
                    </a:lnTo>
                    <a:lnTo>
                      <a:pt x="11179" y="14441"/>
                    </a:lnTo>
                    <a:lnTo>
                      <a:pt x="10873" y="14319"/>
                    </a:lnTo>
                    <a:lnTo>
                      <a:pt x="10573" y="14184"/>
                    </a:lnTo>
                    <a:lnTo>
                      <a:pt x="10283" y="14035"/>
                    </a:lnTo>
                    <a:lnTo>
                      <a:pt x="10001" y="13872"/>
                    </a:lnTo>
                    <a:lnTo>
                      <a:pt x="9727" y="13697"/>
                    </a:lnTo>
                    <a:lnTo>
                      <a:pt x="9462" y="13509"/>
                    </a:lnTo>
                    <a:lnTo>
                      <a:pt x="9207" y="13309"/>
                    </a:lnTo>
                    <a:lnTo>
                      <a:pt x="8961" y="13096"/>
                    </a:lnTo>
                    <a:lnTo>
                      <a:pt x="8727" y="12873"/>
                    </a:lnTo>
                    <a:lnTo>
                      <a:pt x="8504" y="12639"/>
                    </a:lnTo>
                    <a:lnTo>
                      <a:pt x="8291" y="12393"/>
                    </a:lnTo>
                    <a:lnTo>
                      <a:pt x="8091" y="12138"/>
                    </a:lnTo>
                    <a:lnTo>
                      <a:pt x="7903" y="11873"/>
                    </a:lnTo>
                    <a:lnTo>
                      <a:pt x="7728" y="11600"/>
                    </a:lnTo>
                    <a:lnTo>
                      <a:pt x="7565" y="11317"/>
                    </a:lnTo>
                    <a:lnTo>
                      <a:pt x="7416" y="11027"/>
                    </a:lnTo>
                    <a:lnTo>
                      <a:pt x="7281" y="10727"/>
                    </a:lnTo>
                    <a:lnTo>
                      <a:pt x="7159" y="10421"/>
                    </a:lnTo>
                    <a:lnTo>
                      <a:pt x="7054" y="10107"/>
                    </a:lnTo>
                    <a:lnTo>
                      <a:pt x="6962" y="9786"/>
                    </a:lnTo>
                    <a:lnTo>
                      <a:pt x="6887" y="9460"/>
                    </a:lnTo>
                    <a:lnTo>
                      <a:pt x="6828" y="9128"/>
                    </a:lnTo>
                    <a:lnTo>
                      <a:pt x="6785" y="8790"/>
                    </a:lnTo>
                    <a:lnTo>
                      <a:pt x="6759" y="8447"/>
                    </a:lnTo>
                    <a:lnTo>
                      <a:pt x="6750" y="8100"/>
                    </a:lnTo>
                    <a:lnTo>
                      <a:pt x="6759" y="7753"/>
                    </a:lnTo>
                    <a:lnTo>
                      <a:pt x="6785" y="7410"/>
                    </a:lnTo>
                    <a:lnTo>
                      <a:pt x="6828" y="7073"/>
                    </a:lnTo>
                    <a:lnTo>
                      <a:pt x="6887" y="6740"/>
                    </a:lnTo>
                    <a:lnTo>
                      <a:pt x="6962" y="6414"/>
                    </a:lnTo>
                    <a:lnTo>
                      <a:pt x="7054" y="6092"/>
                    </a:lnTo>
                    <a:lnTo>
                      <a:pt x="7159" y="5780"/>
                    </a:lnTo>
                    <a:lnTo>
                      <a:pt x="7281" y="5473"/>
                    </a:lnTo>
                    <a:lnTo>
                      <a:pt x="7416" y="5173"/>
                    </a:lnTo>
                    <a:lnTo>
                      <a:pt x="7565" y="4883"/>
                    </a:lnTo>
                    <a:lnTo>
                      <a:pt x="7728" y="4600"/>
                    </a:lnTo>
                    <a:lnTo>
                      <a:pt x="7903" y="4327"/>
                    </a:lnTo>
                    <a:lnTo>
                      <a:pt x="8091" y="4062"/>
                    </a:lnTo>
                    <a:lnTo>
                      <a:pt x="8291" y="3807"/>
                    </a:lnTo>
                    <a:lnTo>
                      <a:pt x="8504" y="3562"/>
                    </a:lnTo>
                    <a:lnTo>
                      <a:pt x="8727" y="3328"/>
                    </a:lnTo>
                    <a:lnTo>
                      <a:pt x="8961" y="3103"/>
                    </a:lnTo>
                    <a:lnTo>
                      <a:pt x="9207" y="2892"/>
                    </a:lnTo>
                    <a:lnTo>
                      <a:pt x="9462" y="2690"/>
                    </a:lnTo>
                    <a:lnTo>
                      <a:pt x="9727" y="2503"/>
                    </a:lnTo>
                    <a:lnTo>
                      <a:pt x="10001" y="2327"/>
                    </a:lnTo>
                    <a:lnTo>
                      <a:pt x="10283" y="2166"/>
                    </a:lnTo>
                    <a:lnTo>
                      <a:pt x="10573" y="2015"/>
                    </a:lnTo>
                    <a:lnTo>
                      <a:pt x="10873" y="1880"/>
                    </a:lnTo>
                    <a:lnTo>
                      <a:pt x="11179" y="1759"/>
                    </a:lnTo>
                    <a:lnTo>
                      <a:pt x="11493" y="1653"/>
                    </a:lnTo>
                    <a:lnTo>
                      <a:pt x="11814" y="1562"/>
                    </a:lnTo>
                    <a:lnTo>
                      <a:pt x="12140" y="1488"/>
                    </a:lnTo>
                    <a:lnTo>
                      <a:pt x="12472" y="1429"/>
                    </a:lnTo>
                    <a:lnTo>
                      <a:pt x="12810" y="1385"/>
                    </a:lnTo>
                    <a:lnTo>
                      <a:pt x="13153" y="1359"/>
                    </a:lnTo>
                    <a:lnTo>
                      <a:pt x="13500" y="1351"/>
                    </a:lnTo>
                    <a:lnTo>
                      <a:pt x="13847" y="1359"/>
                    </a:lnTo>
                    <a:lnTo>
                      <a:pt x="14190" y="1385"/>
                    </a:lnTo>
                    <a:lnTo>
                      <a:pt x="14527" y="1429"/>
                    </a:lnTo>
                    <a:lnTo>
                      <a:pt x="14861" y="1488"/>
                    </a:lnTo>
                    <a:lnTo>
                      <a:pt x="15188" y="1562"/>
                    </a:lnTo>
                    <a:lnTo>
                      <a:pt x="15508" y="1653"/>
                    </a:lnTo>
                    <a:lnTo>
                      <a:pt x="15820" y="1759"/>
                    </a:lnTo>
                    <a:lnTo>
                      <a:pt x="16127" y="1880"/>
                    </a:lnTo>
                    <a:lnTo>
                      <a:pt x="16427" y="2015"/>
                    </a:lnTo>
                    <a:lnTo>
                      <a:pt x="16717" y="2166"/>
                    </a:lnTo>
                    <a:lnTo>
                      <a:pt x="17001" y="2327"/>
                    </a:lnTo>
                    <a:lnTo>
                      <a:pt x="17273" y="2503"/>
                    </a:lnTo>
                    <a:lnTo>
                      <a:pt x="17538" y="2690"/>
                    </a:lnTo>
                    <a:lnTo>
                      <a:pt x="17793" y="2892"/>
                    </a:lnTo>
                    <a:lnTo>
                      <a:pt x="18038" y="3103"/>
                    </a:lnTo>
                    <a:lnTo>
                      <a:pt x="18272" y="3328"/>
                    </a:lnTo>
                    <a:lnTo>
                      <a:pt x="18497" y="3562"/>
                    </a:lnTo>
                    <a:lnTo>
                      <a:pt x="18708" y="3807"/>
                    </a:lnTo>
                    <a:lnTo>
                      <a:pt x="18910" y="4062"/>
                    </a:lnTo>
                    <a:lnTo>
                      <a:pt x="19097" y="4327"/>
                    </a:lnTo>
                    <a:lnTo>
                      <a:pt x="19273" y="4600"/>
                    </a:lnTo>
                    <a:lnTo>
                      <a:pt x="19434" y="4883"/>
                    </a:lnTo>
                    <a:lnTo>
                      <a:pt x="19585" y="5173"/>
                    </a:lnTo>
                    <a:lnTo>
                      <a:pt x="19720" y="5473"/>
                    </a:lnTo>
                    <a:lnTo>
                      <a:pt x="19841" y="5780"/>
                    </a:lnTo>
                    <a:lnTo>
                      <a:pt x="19947" y="6092"/>
                    </a:lnTo>
                    <a:lnTo>
                      <a:pt x="20038" y="6414"/>
                    </a:lnTo>
                    <a:lnTo>
                      <a:pt x="20112" y="6740"/>
                    </a:lnTo>
                    <a:lnTo>
                      <a:pt x="20171" y="7073"/>
                    </a:lnTo>
                    <a:lnTo>
                      <a:pt x="20215" y="7410"/>
                    </a:lnTo>
                    <a:lnTo>
                      <a:pt x="20241" y="7753"/>
                    </a:lnTo>
                    <a:lnTo>
                      <a:pt x="20249" y="8100"/>
                    </a:lnTo>
                    <a:lnTo>
                      <a:pt x="20241" y="8447"/>
                    </a:lnTo>
                    <a:lnTo>
                      <a:pt x="20215" y="8790"/>
                    </a:lnTo>
                    <a:lnTo>
                      <a:pt x="20171" y="9128"/>
                    </a:lnTo>
                    <a:lnTo>
                      <a:pt x="20112" y="9460"/>
                    </a:lnTo>
                    <a:lnTo>
                      <a:pt x="20038" y="9786"/>
                    </a:lnTo>
                    <a:lnTo>
                      <a:pt x="19947" y="10107"/>
                    </a:lnTo>
                    <a:lnTo>
                      <a:pt x="19841" y="10421"/>
                    </a:lnTo>
                    <a:lnTo>
                      <a:pt x="19720" y="10727"/>
                    </a:lnTo>
                    <a:lnTo>
                      <a:pt x="19585" y="11027"/>
                    </a:lnTo>
                    <a:lnTo>
                      <a:pt x="19434" y="11317"/>
                    </a:lnTo>
                    <a:lnTo>
                      <a:pt x="19273" y="11600"/>
                    </a:lnTo>
                    <a:lnTo>
                      <a:pt x="19097" y="11873"/>
                    </a:lnTo>
                    <a:lnTo>
                      <a:pt x="18910" y="12138"/>
                    </a:lnTo>
                    <a:lnTo>
                      <a:pt x="18708" y="12393"/>
                    </a:lnTo>
                    <a:lnTo>
                      <a:pt x="18497" y="12639"/>
                    </a:lnTo>
                    <a:lnTo>
                      <a:pt x="18272" y="12873"/>
                    </a:lnTo>
                    <a:lnTo>
                      <a:pt x="18038" y="13096"/>
                    </a:lnTo>
                    <a:lnTo>
                      <a:pt x="17793" y="13309"/>
                    </a:lnTo>
                    <a:lnTo>
                      <a:pt x="17538" y="13509"/>
                    </a:lnTo>
                    <a:lnTo>
                      <a:pt x="17273" y="13697"/>
                    </a:lnTo>
                    <a:lnTo>
                      <a:pt x="17001" y="13872"/>
                    </a:lnTo>
                    <a:lnTo>
                      <a:pt x="16717" y="14035"/>
                    </a:lnTo>
                    <a:lnTo>
                      <a:pt x="16427" y="14184"/>
                    </a:lnTo>
                    <a:lnTo>
                      <a:pt x="16127" y="14319"/>
                    </a:lnTo>
                    <a:lnTo>
                      <a:pt x="15820" y="14441"/>
                    </a:lnTo>
                    <a:lnTo>
                      <a:pt x="15508" y="14546"/>
                    </a:lnTo>
                    <a:lnTo>
                      <a:pt x="15188" y="14638"/>
                    </a:lnTo>
                    <a:lnTo>
                      <a:pt x="14861" y="14713"/>
                    </a:lnTo>
                    <a:lnTo>
                      <a:pt x="14527" y="14772"/>
                    </a:lnTo>
                    <a:lnTo>
                      <a:pt x="14190" y="14815"/>
                    </a:lnTo>
                    <a:lnTo>
                      <a:pt x="13847" y="14842"/>
                    </a:lnTo>
                    <a:lnTo>
                      <a:pt x="13500" y="14850"/>
                    </a:lnTo>
                    <a:close/>
                    <a:moveTo>
                      <a:pt x="3238" y="20042"/>
                    </a:moveTo>
                    <a:lnTo>
                      <a:pt x="3216" y="20063"/>
                    </a:lnTo>
                    <a:lnTo>
                      <a:pt x="3196" y="20083"/>
                    </a:lnTo>
                    <a:lnTo>
                      <a:pt x="3174" y="20103"/>
                    </a:lnTo>
                    <a:lnTo>
                      <a:pt x="3150" y="20122"/>
                    </a:lnTo>
                    <a:lnTo>
                      <a:pt x="3129" y="20141"/>
                    </a:lnTo>
                    <a:lnTo>
                      <a:pt x="3106" y="20159"/>
                    </a:lnTo>
                    <a:lnTo>
                      <a:pt x="3082" y="20177"/>
                    </a:lnTo>
                    <a:lnTo>
                      <a:pt x="3059" y="20194"/>
                    </a:lnTo>
                    <a:lnTo>
                      <a:pt x="3010" y="20227"/>
                    </a:lnTo>
                    <a:lnTo>
                      <a:pt x="2959" y="20256"/>
                    </a:lnTo>
                    <a:lnTo>
                      <a:pt x="2934" y="20270"/>
                    </a:lnTo>
                    <a:lnTo>
                      <a:pt x="2908" y="20284"/>
                    </a:lnTo>
                    <a:lnTo>
                      <a:pt x="2881" y="20298"/>
                    </a:lnTo>
                    <a:lnTo>
                      <a:pt x="2827" y="20322"/>
                    </a:lnTo>
                    <a:lnTo>
                      <a:pt x="2799" y="20333"/>
                    </a:lnTo>
                    <a:lnTo>
                      <a:pt x="2714" y="20361"/>
                    </a:lnTo>
                    <a:lnTo>
                      <a:pt x="2685" y="20369"/>
                    </a:lnTo>
                    <a:lnTo>
                      <a:pt x="2657" y="20376"/>
                    </a:lnTo>
                    <a:lnTo>
                      <a:pt x="2597" y="20389"/>
                    </a:lnTo>
                    <a:lnTo>
                      <a:pt x="2568" y="20395"/>
                    </a:lnTo>
                    <a:lnTo>
                      <a:pt x="2537" y="20399"/>
                    </a:lnTo>
                    <a:lnTo>
                      <a:pt x="2507" y="20403"/>
                    </a:lnTo>
                    <a:lnTo>
                      <a:pt x="2476" y="20406"/>
                    </a:lnTo>
                    <a:lnTo>
                      <a:pt x="2445" y="20407"/>
                    </a:lnTo>
                    <a:lnTo>
                      <a:pt x="2413" y="20408"/>
                    </a:lnTo>
                    <a:lnTo>
                      <a:pt x="2382" y="20408"/>
                    </a:lnTo>
                    <a:lnTo>
                      <a:pt x="2320" y="20407"/>
                    </a:lnTo>
                    <a:lnTo>
                      <a:pt x="2260" y="20403"/>
                    </a:lnTo>
                    <a:lnTo>
                      <a:pt x="2201" y="20395"/>
                    </a:lnTo>
                    <a:lnTo>
                      <a:pt x="2143" y="20384"/>
                    </a:lnTo>
                    <a:lnTo>
                      <a:pt x="2085" y="20372"/>
                    </a:lnTo>
                    <a:lnTo>
                      <a:pt x="2027" y="20356"/>
                    </a:lnTo>
                    <a:lnTo>
                      <a:pt x="1972" y="20337"/>
                    </a:lnTo>
                    <a:lnTo>
                      <a:pt x="1918" y="20315"/>
                    </a:lnTo>
                    <a:lnTo>
                      <a:pt x="1866" y="20290"/>
                    </a:lnTo>
                    <a:lnTo>
                      <a:pt x="1815" y="20264"/>
                    </a:lnTo>
                    <a:lnTo>
                      <a:pt x="1765" y="20236"/>
                    </a:lnTo>
                    <a:lnTo>
                      <a:pt x="1716" y="20205"/>
                    </a:lnTo>
                    <a:lnTo>
                      <a:pt x="1669" y="20171"/>
                    </a:lnTo>
                    <a:lnTo>
                      <a:pt x="1625" y="20137"/>
                    </a:lnTo>
                    <a:lnTo>
                      <a:pt x="1582" y="20099"/>
                    </a:lnTo>
                    <a:lnTo>
                      <a:pt x="1540" y="20060"/>
                    </a:lnTo>
                    <a:lnTo>
                      <a:pt x="1501" y="20018"/>
                    </a:lnTo>
                    <a:lnTo>
                      <a:pt x="1463" y="19975"/>
                    </a:lnTo>
                    <a:lnTo>
                      <a:pt x="1429" y="19931"/>
                    </a:lnTo>
                    <a:lnTo>
                      <a:pt x="1395" y="19884"/>
                    </a:lnTo>
                    <a:lnTo>
                      <a:pt x="1364" y="19835"/>
                    </a:lnTo>
                    <a:lnTo>
                      <a:pt x="1336" y="19785"/>
                    </a:lnTo>
                    <a:lnTo>
                      <a:pt x="1310" y="19734"/>
                    </a:lnTo>
                    <a:lnTo>
                      <a:pt x="1285" y="19682"/>
                    </a:lnTo>
                    <a:lnTo>
                      <a:pt x="1263" y="19628"/>
                    </a:lnTo>
                    <a:lnTo>
                      <a:pt x="1244" y="19573"/>
                    </a:lnTo>
                    <a:lnTo>
                      <a:pt x="1228" y="19515"/>
                    </a:lnTo>
                    <a:lnTo>
                      <a:pt x="1215" y="19457"/>
                    </a:lnTo>
                    <a:lnTo>
                      <a:pt x="1205" y="19399"/>
                    </a:lnTo>
                    <a:lnTo>
                      <a:pt x="1197" y="19340"/>
                    </a:lnTo>
                    <a:lnTo>
                      <a:pt x="1193" y="19280"/>
                    </a:lnTo>
                    <a:lnTo>
                      <a:pt x="1192" y="19218"/>
                    </a:lnTo>
                    <a:lnTo>
                      <a:pt x="1192" y="19187"/>
                    </a:lnTo>
                    <a:lnTo>
                      <a:pt x="1193" y="19155"/>
                    </a:lnTo>
                    <a:lnTo>
                      <a:pt x="1194" y="19124"/>
                    </a:lnTo>
                    <a:lnTo>
                      <a:pt x="1197" y="19093"/>
                    </a:lnTo>
                    <a:lnTo>
                      <a:pt x="1201" y="19063"/>
                    </a:lnTo>
                    <a:lnTo>
                      <a:pt x="1205" y="19032"/>
                    </a:lnTo>
                    <a:lnTo>
                      <a:pt x="1211" y="19003"/>
                    </a:lnTo>
                    <a:lnTo>
                      <a:pt x="1224" y="18943"/>
                    </a:lnTo>
                    <a:lnTo>
                      <a:pt x="1231" y="18915"/>
                    </a:lnTo>
                    <a:lnTo>
                      <a:pt x="1239" y="18886"/>
                    </a:lnTo>
                    <a:lnTo>
                      <a:pt x="1267" y="18801"/>
                    </a:lnTo>
                    <a:lnTo>
                      <a:pt x="1278" y="18773"/>
                    </a:lnTo>
                    <a:lnTo>
                      <a:pt x="1302" y="18719"/>
                    </a:lnTo>
                    <a:lnTo>
                      <a:pt x="1316" y="18692"/>
                    </a:lnTo>
                    <a:lnTo>
                      <a:pt x="1329" y="18666"/>
                    </a:lnTo>
                    <a:lnTo>
                      <a:pt x="1373" y="18590"/>
                    </a:lnTo>
                    <a:lnTo>
                      <a:pt x="1406" y="18541"/>
                    </a:lnTo>
                    <a:lnTo>
                      <a:pt x="1423" y="18518"/>
                    </a:lnTo>
                    <a:lnTo>
                      <a:pt x="1441" y="18494"/>
                    </a:lnTo>
                    <a:lnTo>
                      <a:pt x="1459" y="18471"/>
                    </a:lnTo>
                    <a:lnTo>
                      <a:pt x="1478" y="18450"/>
                    </a:lnTo>
                    <a:lnTo>
                      <a:pt x="1497" y="18426"/>
                    </a:lnTo>
                    <a:lnTo>
                      <a:pt x="1516" y="18404"/>
                    </a:lnTo>
                    <a:lnTo>
                      <a:pt x="1558" y="18362"/>
                    </a:lnTo>
                    <a:lnTo>
                      <a:pt x="1552" y="18357"/>
                    </a:lnTo>
                    <a:lnTo>
                      <a:pt x="6997" y="12915"/>
                    </a:lnTo>
                    <a:lnTo>
                      <a:pt x="7086" y="13033"/>
                    </a:lnTo>
                    <a:lnTo>
                      <a:pt x="7132" y="13092"/>
                    </a:lnTo>
                    <a:lnTo>
                      <a:pt x="7226" y="13208"/>
                    </a:lnTo>
                    <a:lnTo>
                      <a:pt x="7274" y="13267"/>
                    </a:lnTo>
                    <a:lnTo>
                      <a:pt x="7322" y="13325"/>
                    </a:lnTo>
                    <a:lnTo>
                      <a:pt x="7370" y="13381"/>
                    </a:lnTo>
                    <a:lnTo>
                      <a:pt x="7420" y="13436"/>
                    </a:lnTo>
                    <a:lnTo>
                      <a:pt x="7468" y="13493"/>
                    </a:lnTo>
                    <a:lnTo>
                      <a:pt x="7518" y="13548"/>
                    </a:lnTo>
                    <a:lnTo>
                      <a:pt x="7569" y="13605"/>
                    </a:lnTo>
                    <a:lnTo>
                      <a:pt x="7620" y="13658"/>
                    </a:lnTo>
                    <a:lnTo>
                      <a:pt x="7673" y="13712"/>
                    </a:lnTo>
                    <a:lnTo>
                      <a:pt x="7724" y="13766"/>
                    </a:lnTo>
                    <a:lnTo>
                      <a:pt x="7829" y="13871"/>
                    </a:lnTo>
                    <a:lnTo>
                      <a:pt x="7882" y="13922"/>
                    </a:lnTo>
                    <a:lnTo>
                      <a:pt x="7936" y="13976"/>
                    </a:lnTo>
                    <a:lnTo>
                      <a:pt x="7990" y="14026"/>
                    </a:lnTo>
                    <a:lnTo>
                      <a:pt x="8047" y="14077"/>
                    </a:lnTo>
                    <a:lnTo>
                      <a:pt x="8157" y="14176"/>
                    </a:lnTo>
                    <a:lnTo>
                      <a:pt x="8326" y="14322"/>
                    </a:lnTo>
                    <a:lnTo>
                      <a:pt x="8386" y="14370"/>
                    </a:lnTo>
                    <a:lnTo>
                      <a:pt x="8443" y="14417"/>
                    </a:lnTo>
                    <a:lnTo>
                      <a:pt x="8501" y="14463"/>
                    </a:lnTo>
                    <a:lnTo>
                      <a:pt x="8620" y="14554"/>
                    </a:lnTo>
                    <a:lnTo>
                      <a:pt x="8680" y="14600"/>
                    </a:lnTo>
                    <a:lnTo>
                      <a:pt x="3238" y="20042"/>
                    </a:lnTo>
                    <a:close/>
                    <a:moveTo>
                      <a:pt x="13500" y="0"/>
                    </a:moveTo>
                    <a:lnTo>
                      <a:pt x="13083" y="11"/>
                    </a:lnTo>
                    <a:lnTo>
                      <a:pt x="12672" y="42"/>
                    </a:lnTo>
                    <a:lnTo>
                      <a:pt x="12266" y="93"/>
                    </a:lnTo>
                    <a:lnTo>
                      <a:pt x="11868" y="164"/>
                    </a:lnTo>
                    <a:lnTo>
                      <a:pt x="11477" y="256"/>
                    </a:lnTo>
                    <a:lnTo>
                      <a:pt x="11092" y="365"/>
                    </a:lnTo>
                    <a:lnTo>
                      <a:pt x="10715" y="491"/>
                    </a:lnTo>
                    <a:lnTo>
                      <a:pt x="10348" y="638"/>
                    </a:lnTo>
                    <a:lnTo>
                      <a:pt x="9989" y="799"/>
                    </a:lnTo>
                    <a:lnTo>
                      <a:pt x="9639" y="978"/>
                    </a:lnTo>
                    <a:lnTo>
                      <a:pt x="9300" y="1173"/>
                    </a:lnTo>
                    <a:lnTo>
                      <a:pt x="8971" y="1384"/>
                    </a:lnTo>
                    <a:lnTo>
                      <a:pt x="8653" y="1609"/>
                    </a:lnTo>
                    <a:lnTo>
                      <a:pt x="8348" y="1850"/>
                    </a:lnTo>
                    <a:lnTo>
                      <a:pt x="8055" y="2105"/>
                    </a:lnTo>
                    <a:lnTo>
                      <a:pt x="7772" y="2371"/>
                    </a:lnTo>
                    <a:lnTo>
                      <a:pt x="7504" y="2654"/>
                    </a:lnTo>
                    <a:lnTo>
                      <a:pt x="7249" y="2947"/>
                    </a:lnTo>
                    <a:lnTo>
                      <a:pt x="7009" y="3254"/>
                    </a:lnTo>
                    <a:lnTo>
                      <a:pt x="6783" y="3571"/>
                    </a:lnTo>
                    <a:lnTo>
                      <a:pt x="6574" y="3900"/>
                    </a:lnTo>
                    <a:lnTo>
                      <a:pt x="6377" y="4238"/>
                    </a:lnTo>
                    <a:lnTo>
                      <a:pt x="6200" y="4588"/>
                    </a:lnTo>
                    <a:lnTo>
                      <a:pt x="6037" y="4947"/>
                    </a:lnTo>
                    <a:lnTo>
                      <a:pt x="5892" y="5315"/>
                    </a:lnTo>
                    <a:lnTo>
                      <a:pt x="5764" y="5691"/>
                    </a:lnTo>
                    <a:lnTo>
                      <a:pt x="5655" y="6076"/>
                    </a:lnTo>
                    <a:lnTo>
                      <a:pt x="5565" y="6467"/>
                    </a:lnTo>
                    <a:lnTo>
                      <a:pt x="5493" y="6866"/>
                    </a:lnTo>
                    <a:lnTo>
                      <a:pt x="5442" y="7273"/>
                    </a:lnTo>
                    <a:lnTo>
                      <a:pt x="5411" y="7683"/>
                    </a:lnTo>
                    <a:lnTo>
                      <a:pt x="5401" y="8100"/>
                    </a:lnTo>
                    <a:lnTo>
                      <a:pt x="5402" y="8228"/>
                    </a:lnTo>
                    <a:lnTo>
                      <a:pt x="5405" y="8355"/>
                    </a:lnTo>
                    <a:lnTo>
                      <a:pt x="5410" y="8482"/>
                    </a:lnTo>
                    <a:lnTo>
                      <a:pt x="5417" y="8609"/>
                    </a:lnTo>
                    <a:lnTo>
                      <a:pt x="5425" y="8734"/>
                    </a:lnTo>
                    <a:lnTo>
                      <a:pt x="5436" y="8860"/>
                    </a:lnTo>
                    <a:lnTo>
                      <a:pt x="5449" y="8985"/>
                    </a:lnTo>
                    <a:lnTo>
                      <a:pt x="5464" y="9109"/>
                    </a:lnTo>
                    <a:lnTo>
                      <a:pt x="5480" y="9233"/>
                    </a:lnTo>
                    <a:lnTo>
                      <a:pt x="5498" y="9357"/>
                    </a:lnTo>
                    <a:lnTo>
                      <a:pt x="5518" y="9478"/>
                    </a:lnTo>
                    <a:lnTo>
                      <a:pt x="5541" y="9601"/>
                    </a:lnTo>
                    <a:lnTo>
                      <a:pt x="5563" y="9721"/>
                    </a:lnTo>
                    <a:lnTo>
                      <a:pt x="5589" y="9842"/>
                    </a:lnTo>
                    <a:lnTo>
                      <a:pt x="5645" y="10082"/>
                    </a:lnTo>
                    <a:lnTo>
                      <a:pt x="5676" y="10200"/>
                    </a:lnTo>
                    <a:lnTo>
                      <a:pt x="5709" y="10318"/>
                    </a:lnTo>
                    <a:lnTo>
                      <a:pt x="5744" y="10435"/>
                    </a:lnTo>
                    <a:lnTo>
                      <a:pt x="5819" y="10667"/>
                    </a:lnTo>
                    <a:lnTo>
                      <a:pt x="5858" y="10781"/>
                    </a:lnTo>
                    <a:lnTo>
                      <a:pt x="5941" y="11010"/>
                    </a:lnTo>
                    <a:lnTo>
                      <a:pt x="5986" y="11121"/>
                    </a:lnTo>
                    <a:lnTo>
                      <a:pt x="6032" y="11233"/>
                    </a:lnTo>
                    <a:lnTo>
                      <a:pt x="6128" y="11454"/>
                    </a:lnTo>
                    <a:lnTo>
                      <a:pt x="6181" y="11563"/>
                    </a:lnTo>
                    <a:lnTo>
                      <a:pt x="6233" y="11670"/>
                    </a:lnTo>
                    <a:lnTo>
                      <a:pt x="6286" y="11779"/>
                    </a:lnTo>
                    <a:lnTo>
                      <a:pt x="6342" y="11884"/>
                    </a:lnTo>
                    <a:lnTo>
                      <a:pt x="710" y="17515"/>
                    </a:lnTo>
                    <a:lnTo>
                      <a:pt x="714" y="17520"/>
                    </a:lnTo>
                    <a:lnTo>
                      <a:pt x="634" y="17602"/>
                    </a:lnTo>
                    <a:lnTo>
                      <a:pt x="596" y="17645"/>
                    </a:lnTo>
                    <a:lnTo>
                      <a:pt x="557" y="17691"/>
                    </a:lnTo>
                    <a:lnTo>
                      <a:pt x="519" y="17735"/>
                    </a:lnTo>
                    <a:lnTo>
                      <a:pt x="484" y="17781"/>
                    </a:lnTo>
                    <a:lnTo>
                      <a:pt x="451" y="17827"/>
                    </a:lnTo>
                    <a:lnTo>
                      <a:pt x="417" y="17874"/>
                    </a:lnTo>
                    <a:lnTo>
                      <a:pt x="385" y="17922"/>
                    </a:lnTo>
                    <a:lnTo>
                      <a:pt x="354" y="17971"/>
                    </a:lnTo>
                    <a:lnTo>
                      <a:pt x="324" y="18021"/>
                    </a:lnTo>
                    <a:lnTo>
                      <a:pt x="295" y="18073"/>
                    </a:lnTo>
                    <a:lnTo>
                      <a:pt x="241" y="18175"/>
                    </a:lnTo>
                    <a:lnTo>
                      <a:pt x="217" y="18228"/>
                    </a:lnTo>
                    <a:lnTo>
                      <a:pt x="192" y="18282"/>
                    </a:lnTo>
                    <a:lnTo>
                      <a:pt x="169" y="18335"/>
                    </a:lnTo>
                    <a:lnTo>
                      <a:pt x="148" y="18391"/>
                    </a:lnTo>
                    <a:lnTo>
                      <a:pt x="128" y="18447"/>
                    </a:lnTo>
                    <a:lnTo>
                      <a:pt x="109" y="18502"/>
                    </a:lnTo>
                    <a:lnTo>
                      <a:pt x="93" y="18559"/>
                    </a:lnTo>
                    <a:lnTo>
                      <a:pt x="77" y="18617"/>
                    </a:lnTo>
                    <a:lnTo>
                      <a:pt x="62" y="18674"/>
                    </a:lnTo>
                    <a:lnTo>
                      <a:pt x="50" y="18732"/>
                    </a:lnTo>
                    <a:lnTo>
                      <a:pt x="38" y="18791"/>
                    </a:lnTo>
                    <a:lnTo>
                      <a:pt x="28" y="18852"/>
                    </a:lnTo>
                    <a:lnTo>
                      <a:pt x="20" y="18911"/>
                    </a:lnTo>
                    <a:lnTo>
                      <a:pt x="12" y="18972"/>
                    </a:lnTo>
                    <a:lnTo>
                      <a:pt x="7" y="19032"/>
                    </a:lnTo>
                    <a:lnTo>
                      <a:pt x="3" y="19094"/>
                    </a:lnTo>
                    <a:lnTo>
                      <a:pt x="1" y="19155"/>
                    </a:lnTo>
                    <a:lnTo>
                      <a:pt x="0" y="19218"/>
                    </a:lnTo>
                    <a:lnTo>
                      <a:pt x="3" y="19340"/>
                    </a:lnTo>
                    <a:lnTo>
                      <a:pt x="12" y="19461"/>
                    </a:lnTo>
                    <a:lnTo>
                      <a:pt x="27" y="19581"/>
                    </a:lnTo>
                    <a:lnTo>
                      <a:pt x="48" y="19698"/>
                    </a:lnTo>
                    <a:lnTo>
                      <a:pt x="75" y="19812"/>
                    </a:lnTo>
                    <a:lnTo>
                      <a:pt x="106" y="19927"/>
                    </a:lnTo>
                    <a:lnTo>
                      <a:pt x="144" y="20037"/>
                    </a:lnTo>
                    <a:lnTo>
                      <a:pt x="188" y="20145"/>
                    </a:lnTo>
                    <a:lnTo>
                      <a:pt x="235" y="20249"/>
                    </a:lnTo>
                    <a:lnTo>
                      <a:pt x="288" y="20354"/>
                    </a:lnTo>
                    <a:lnTo>
                      <a:pt x="344" y="20453"/>
                    </a:lnTo>
                    <a:lnTo>
                      <a:pt x="406" y="20549"/>
                    </a:lnTo>
                    <a:lnTo>
                      <a:pt x="473" y="20642"/>
                    </a:lnTo>
                    <a:lnTo>
                      <a:pt x="543" y="20734"/>
                    </a:lnTo>
                    <a:lnTo>
                      <a:pt x="619" y="20820"/>
                    </a:lnTo>
                    <a:lnTo>
                      <a:pt x="698" y="20902"/>
                    </a:lnTo>
                    <a:lnTo>
                      <a:pt x="780" y="20981"/>
                    </a:lnTo>
                    <a:lnTo>
                      <a:pt x="866" y="21057"/>
                    </a:lnTo>
                    <a:lnTo>
                      <a:pt x="958" y="21127"/>
                    </a:lnTo>
                    <a:lnTo>
                      <a:pt x="1051" y="21194"/>
                    </a:lnTo>
                    <a:lnTo>
                      <a:pt x="1147" y="21254"/>
                    </a:lnTo>
                    <a:lnTo>
                      <a:pt x="1246" y="21312"/>
                    </a:lnTo>
                    <a:lnTo>
                      <a:pt x="1351" y="21365"/>
                    </a:lnTo>
                    <a:lnTo>
                      <a:pt x="1455" y="21412"/>
                    </a:lnTo>
                    <a:lnTo>
                      <a:pt x="1563" y="21456"/>
                    </a:lnTo>
                    <a:lnTo>
                      <a:pt x="1673" y="21494"/>
                    </a:lnTo>
                    <a:lnTo>
                      <a:pt x="1788" y="21525"/>
                    </a:lnTo>
                    <a:lnTo>
                      <a:pt x="1902" y="21552"/>
                    </a:lnTo>
                    <a:lnTo>
                      <a:pt x="2019" y="21573"/>
                    </a:lnTo>
                    <a:lnTo>
                      <a:pt x="2139" y="21588"/>
                    </a:lnTo>
                    <a:lnTo>
                      <a:pt x="2260" y="21597"/>
                    </a:lnTo>
                    <a:lnTo>
                      <a:pt x="2382" y="21600"/>
                    </a:lnTo>
                    <a:lnTo>
                      <a:pt x="2445" y="21599"/>
                    </a:lnTo>
                    <a:lnTo>
                      <a:pt x="2506" y="21597"/>
                    </a:lnTo>
                    <a:lnTo>
                      <a:pt x="2568" y="21593"/>
                    </a:lnTo>
                    <a:lnTo>
                      <a:pt x="2628" y="21588"/>
                    </a:lnTo>
                    <a:lnTo>
                      <a:pt x="2689" y="21580"/>
                    </a:lnTo>
                    <a:lnTo>
                      <a:pt x="2748" y="21572"/>
                    </a:lnTo>
                    <a:lnTo>
                      <a:pt x="2809" y="21562"/>
                    </a:lnTo>
                    <a:lnTo>
                      <a:pt x="2868" y="21550"/>
                    </a:lnTo>
                    <a:lnTo>
                      <a:pt x="2926" y="21538"/>
                    </a:lnTo>
                    <a:lnTo>
                      <a:pt x="2983" y="21523"/>
                    </a:lnTo>
                    <a:lnTo>
                      <a:pt x="3041" y="21507"/>
                    </a:lnTo>
                    <a:lnTo>
                      <a:pt x="3096" y="21491"/>
                    </a:lnTo>
                    <a:lnTo>
                      <a:pt x="3153" y="21472"/>
                    </a:lnTo>
                    <a:lnTo>
                      <a:pt x="3209" y="21452"/>
                    </a:lnTo>
                    <a:lnTo>
                      <a:pt x="3265" y="21431"/>
                    </a:lnTo>
                    <a:lnTo>
                      <a:pt x="3318" y="21408"/>
                    </a:lnTo>
                    <a:lnTo>
                      <a:pt x="3372" y="21383"/>
                    </a:lnTo>
                    <a:lnTo>
                      <a:pt x="3425" y="21358"/>
                    </a:lnTo>
                    <a:lnTo>
                      <a:pt x="3476" y="21332"/>
                    </a:lnTo>
                    <a:lnTo>
                      <a:pt x="3527" y="21305"/>
                    </a:lnTo>
                    <a:lnTo>
                      <a:pt x="3579" y="21276"/>
                    </a:lnTo>
                    <a:lnTo>
                      <a:pt x="3629" y="21246"/>
                    </a:lnTo>
                    <a:lnTo>
                      <a:pt x="3678" y="21215"/>
                    </a:lnTo>
                    <a:lnTo>
                      <a:pt x="3726" y="21183"/>
                    </a:lnTo>
                    <a:lnTo>
                      <a:pt x="3773" y="21149"/>
                    </a:lnTo>
                    <a:lnTo>
                      <a:pt x="3819" y="21116"/>
                    </a:lnTo>
                    <a:lnTo>
                      <a:pt x="3865" y="21079"/>
                    </a:lnTo>
                    <a:lnTo>
                      <a:pt x="3909" y="21043"/>
                    </a:lnTo>
                    <a:lnTo>
                      <a:pt x="3955" y="21004"/>
                    </a:lnTo>
                    <a:lnTo>
                      <a:pt x="3996" y="20966"/>
                    </a:lnTo>
                    <a:lnTo>
                      <a:pt x="4039" y="20926"/>
                    </a:lnTo>
                    <a:lnTo>
                      <a:pt x="4080" y="20886"/>
                    </a:lnTo>
                    <a:lnTo>
                      <a:pt x="4078" y="20884"/>
                    </a:lnTo>
                    <a:lnTo>
                      <a:pt x="9708" y="15256"/>
                    </a:lnTo>
                    <a:lnTo>
                      <a:pt x="9814" y="15312"/>
                    </a:lnTo>
                    <a:lnTo>
                      <a:pt x="9923" y="15365"/>
                    </a:lnTo>
                    <a:lnTo>
                      <a:pt x="10031" y="15418"/>
                    </a:lnTo>
                    <a:lnTo>
                      <a:pt x="10140" y="15469"/>
                    </a:lnTo>
                    <a:lnTo>
                      <a:pt x="10251" y="15519"/>
                    </a:lnTo>
                    <a:lnTo>
                      <a:pt x="10361" y="15566"/>
                    </a:lnTo>
                    <a:lnTo>
                      <a:pt x="10585" y="15657"/>
                    </a:lnTo>
                    <a:lnTo>
                      <a:pt x="10813" y="15741"/>
                    </a:lnTo>
                    <a:lnTo>
                      <a:pt x="10928" y="15780"/>
                    </a:lnTo>
                    <a:lnTo>
                      <a:pt x="11045" y="15817"/>
                    </a:lnTo>
                    <a:lnTo>
                      <a:pt x="11160" y="15855"/>
                    </a:lnTo>
                    <a:lnTo>
                      <a:pt x="11278" y="15890"/>
                    </a:lnTo>
                    <a:lnTo>
                      <a:pt x="11396" y="15922"/>
                    </a:lnTo>
                    <a:lnTo>
                      <a:pt x="11514" y="15953"/>
                    </a:lnTo>
                    <a:lnTo>
                      <a:pt x="11634" y="15983"/>
                    </a:lnTo>
                    <a:lnTo>
                      <a:pt x="11755" y="16010"/>
                    </a:lnTo>
                    <a:lnTo>
                      <a:pt x="11875" y="16035"/>
                    </a:lnTo>
                    <a:lnTo>
                      <a:pt x="11996" y="16059"/>
                    </a:lnTo>
                    <a:lnTo>
                      <a:pt x="12120" y="16081"/>
                    </a:lnTo>
                    <a:lnTo>
                      <a:pt x="12241" y="16101"/>
                    </a:lnTo>
                    <a:lnTo>
                      <a:pt x="12364" y="16120"/>
                    </a:lnTo>
                    <a:lnTo>
                      <a:pt x="12489" y="16136"/>
                    </a:lnTo>
                    <a:lnTo>
                      <a:pt x="12613" y="16151"/>
                    </a:lnTo>
                    <a:lnTo>
                      <a:pt x="12738" y="16163"/>
                    </a:lnTo>
                    <a:lnTo>
                      <a:pt x="12865" y="16174"/>
                    </a:lnTo>
                    <a:lnTo>
                      <a:pt x="12990" y="16183"/>
                    </a:lnTo>
                    <a:lnTo>
                      <a:pt x="13116" y="16190"/>
                    </a:lnTo>
                    <a:lnTo>
                      <a:pt x="13244" y="16195"/>
                    </a:lnTo>
                    <a:lnTo>
                      <a:pt x="13500" y="16201"/>
                    </a:lnTo>
                    <a:lnTo>
                      <a:pt x="13917" y="16189"/>
                    </a:lnTo>
                    <a:lnTo>
                      <a:pt x="14327" y="16158"/>
                    </a:lnTo>
                    <a:lnTo>
                      <a:pt x="14734" y="16107"/>
                    </a:lnTo>
                    <a:lnTo>
                      <a:pt x="15133" y="16035"/>
                    </a:lnTo>
                    <a:lnTo>
                      <a:pt x="15524" y="15945"/>
                    </a:lnTo>
                    <a:lnTo>
                      <a:pt x="15909" y="15836"/>
                    </a:lnTo>
                    <a:lnTo>
                      <a:pt x="16285" y="15708"/>
                    </a:lnTo>
                    <a:lnTo>
                      <a:pt x="16653" y="15563"/>
                    </a:lnTo>
                    <a:lnTo>
                      <a:pt x="17012" y="15400"/>
                    </a:lnTo>
                    <a:lnTo>
                      <a:pt x="17362" y="15223"/>
                    </a:lnTo>
                    <a:lnTo>
                      <a:pt x="17700" y="15026"/>
                    </a:lnTo>
                    <a:lnTo>
                      <a:pt x="18029" y="14817"/>
                    </a:lnTo>
                    <a:lnTo>
                      <a:pt x="18346" y="14591"/>
                    </a:lnTo>
                    <a:lnTo>
                      <a:pt x="18651" y="14351"/>
                    </a:lnTo>
                    <a:lnTo>
                      <a:pt x="18946" y="14096"/>
                    </a:lnTo>
                    <a:lnTo>
                      <a:pt x="19229" y="13828"/>
                    </a:lnTo>
                    <a:lnTo>
                      <a:pt x="19495" y="13545"/>
                    </a:lnTo>
                    <a:lnTo>
                      <a:pt x="19750" y="13252"/>
                    </a:lnTo>
                    <a:lnTo>
                      <a:pt x="19991" y="12947"/>
                    </a:lnTo>
                    <a:lnTo>
                      <a:pt x="20216" y="12629"/>
                    </a:lnTo>
                    <a:lnTo>
                      <a:pt x="20427" y="12300"/>
                    </a:lnTo>
                    <a:lnTo>
                      <a:pt x="20622" y="11961"/>
                    </a:lnTo>
                    <a:lnTo>
                      <a:pt x="20801" y="11611"/>
                    </a:lnTo>
                    <a:lnTo>
                      <a:pt x="20962" y="11252"/>
                    </a:lnTo>
                    <a:lnTo>
                      <a:pt x="21109" y="10885"/>
                    </a:lnTo>
                    <a:lnTo>
                      <a:pt x="21235" y="10508"/>
                    </a:lnTo>
                    <a:lnTo>
                      <a:pt x="21344" y="10123"/>
                    </a:lnTo>
                    <a:lnTo>
                      <a:pt x="21436" y="9732"/>
                    </a:lnTo>
                    <a:lnTo>
                      <a:pt x="21507" y="9334"/>
                    </a:lnTo>
                    <a:lnTo>
                      <a:pt x="21558" y="8929"/>
                    </a:lnTo>
                    <a:lnTo>
                      <a:pt x="21589" y="8517"/>
                    </a:lnTo>
                    <a:lnTo>
                      <a:pt x="21600" y="8100"/>
                    </a:lnTo>
                    <a:lnTo>
                      <a:pt x="21589" y="7683"/>
                    </a:lnTo>
                    <a:lnTo>
                      <a:pt x="21558" y="7273"/>
                    </a:lnTo>
                    <a:lnTo>
                      <a:pt x="21507" y="6866"/>
                    </a:lnTo>
                    <a:lnTo>
                      <a:pt x="21436" y="6467"/>
                    </a:lnTo>
                    <a:lnTo>
                      <a:pt x="21344" y="6076"/>
                    </a:lnTo>
                    <a:lnTo>
                      <a:pt x="21235" y="5691"/>
                    </a:lnTo>
                    <a:lnTo>
                      <a:pt x="21109" y="5315"/>
                    </a:lnTo>
                    <a:lnTo>
                      <a:pt x="20962" y="4947"/>
                    </a:lnTo>
                    <a:lnTo>
                      <a:pt x="20801" y="4588"/>
                    </a:lnTo>
                    <a:lnTo>
                      <a:pt x="20622" y="4238"/>
                    </a:lnTo>
                    <a:lnTo>
                      <a:pt x="20427" y="3900"/>
                    </a:lnTo>
                    <a:lnTo>
                      <a:pt x="20216" y="3571"/>
                    </a:lnTo>
                    <a:lnTo>
                      <a:pt x="19991" y="3254"/>
                    </a:lnTo>
                    <a:lnTo>
                      <a:pt x="19750" y="2947"/>
                    </a:lnTo>
                    <a:lnTo>
                      <a:pt x="19495" y="2654"/>
                    </a:lnTo>
                    <a:lnTo>
                      <a:pt x="19229" y="2371"/>
                    </a:lnTo>
                    <a:lnTo>
                      <a:pt x="18946" y="2105"/>
                    </a:lnTo>
                    <a:lnTo>
                      <a:pt x="18651" y="1850"/>
                    </a:lnTo>
                    <a:lnTo>
                      <a:pt x="18346" y="1609"/>
                    </a:lnTo>
                    <a:lnTo>
                      <a:pt x="18029" y="1384"/>
                    </a:lnTo>
                    <a:lnTo>
                      <a:pt x="17700" y="1173"/>
                    </a:lnTo>
                    <a:lnTo>
                      <a:pt x="17362" y="978"/>
                    </a:lnTo>
                    <a:lnTo>
                      <a:pt x="17012" y="799"/>
                    </a:lnTo>
                    <a:lnTo>
                      <a:pt x="16653" y="638"/>
                    </a:lnTo>
                    <a:lnTo>
                      <a:pt x="16285" y="491"/>
                    </a:lnTo>
                    <a:lnTo>
                      <a:pt x="15909" y="365"/>
                    </a:lnTo>
                    <a:lnTo>
                      <a:pt x="15524" y="256"/>
                    </a:lnTo>
                    <a:lnTo>
                      <a:pt x="15133" y="164"/>
                    </a:lnTo>
                    <a:lnTo>
                      <a:pt x="14734" y="93"/>
                    </a:lnTo>
                    <a:lnTo>
                      <a:pt x="14327" y="42"/>
                    </a:lnTo>
                    <a:lnTo>
                      <a:pt x="13917" y="11"/>
                    </a:lnTo>
                    <a:lnTo>
                      <a:pt x="135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/>
              </a:p>
            </p:txBody>
          </p:sp>
          <p:sp>
            <p:nvSpPr>
              <p:cNvPr id="292" name="Freeform 6"/>
              <p:cNvSpPr/>
              <p:nvPr/>
            </p:nvSpPr>
            <p:spPr>
              <a:xfrm>
                <a:off x="113930" y="44018"/>
                <a:ext cx="66033" cy="660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159" y="0"/>
                    </a:moveTo>
                    <a:lnTo>
                      <a:pt x="19126" y="29"/>
                    </a:lnTo>
                    <a:lnTo>
                      <a:pt x="18099" y="103"/>
                    </a:lnTo>
                    <a:lnTo>
                      <a:pt x="17088" y="230"/>
                    </a:lnTo>
                    <a:lnTo>
                      <a:pt x="16101" y="407"/>
                    </a:lnTo>
                    <a:lnTo>
                      <a:pt x="15119" y="631"/>
                    </a:lnTo>
                    <a:lnTo>
                      <a:pt x="14161" y="907"/>
                    </a:lnTo>
                    <a:lnTo>
                      <a:pt x="13231" y="1222"/>
                    </a:lnTo>
                    <a:lnTo>
                      <a:pt x="12313" y="1584"/>
                    </a:lnTo>
                    <a:lnTo>
                      <a:pt x="11423" y="1986"/>
                    </a:lnTo>
                    <a:lnTo>
                      <a:pt x="10550" y="2433"/>
                    </a:lnTo>
                    <a:lnTo>
                      <a:pt x="9707" y="2921"/>
                    </a:lnTo>
                    <a:lnTo>
                      <a:pt x="8886" y="3443"/>
                    </a:lnTo>
                    <a:lnTo>
                      <a:pt x="8099" y="4006"/>
                    </a:lnTo>
                    <a:lnTo>
                      <a:pt x="7336" y="4602"/>
                    </a:lnTo>
                    <a:lnTo>
                      <a:pt x="6607" y="5234"/>
                    </a:lnTo>
                    <a:lnTo>
                      <a:pt x="5901" y="5905"/>
                    </a:lnTo>
                    <a:lnTo>
                      <a:pt x="5235" y="6605"/>
                    </a:lnTo>
                    <a:lnTo>
                      <a:pt x="4598" y="7340"/>
                    </a:lnTo>
                    <a:lnTo>
                      <a:pt x="4001" y="8097"/>
                    </a:lnTo>
                    <a:lnTo>
                      <a:pt x="3444" y="8889"/>
                    </a:lnTo>
                    <a:lnTo>
                      <a:pt x="2916" y="9704"/>
                    </a:lnTo>
                    <a:lnTo>
                      <a:pt x="2428" y="10553"/>
                    </a:lnTo>
                    <a:lnTo>
                      <a:pt x="1986" y="11420"/>
                    </a:lnTo>
                    <a:lnTo>
                      <a:pt x="1584" y="12315"/>
                    </a:lnTo>
                    <a:lnTo>
                      <a:pt x="1217" y="13227"/>
                    </a:lnTo>
                    <a:lnTo>
                      <a:pt x="901" y="14163"/>
                    </a:lnTo>
                    <a:lnTo>
                      <a:pt x="631" y="15121"/>
                    </a:lnTo>
                    <a:lnTo>
                      <a:pt x="408" y="16097"/>
                    </a:lnTo>
                    <a:lnTo>
                      <a:pt x="230" y="17089"/>
                    </a:lnTo>
                    <a:lnTo>
                      <a:pt x="103" y="18094"/>
                    </a:lnTo>
                    <a:lnTo>
                      <a:pt x="29" y="19121"/>
                    </a:lnTo>
                    <a:lnTo>
                      <a:pt x="0" y="20160"/>
                    </a:lnTo>
                    <a:lnTo>
                      <a:pt x="0" y="20234"/>
                    </a:lnTo>
                    <a:lnTo>
                      <a:pt x="6" y="20309"/>
                    </a:lnTo>
                    <a:lnTo>
                      <a:pt x="29" y="20447"/>
                    </a:lnTo>
                    <a:lnTo>
                      <a:pt x="46" y="20521"/>
                    </a:lnTo>
                    <a:lnTo>
                      <a:pt x="63" y="20584"/>
                    </a:lnTo>
                    <a:lnTo>
                      <a:pt x="86" y="20653"/>
                    </a:lnTo>
                    <a:lnTo>
                      <a:pt x="172" y="20843"/>
                    </a:lnTo>
                    <a:lnTo>
                      <a:pt x="207" y="20906"/>
                    </a:lnTo>
                    <a:lnTo>
                      <a:pt x="287" y="21020"/>
                    </a:lnTo>
                    <a:lnTo>
                      <a:pt x="327" y="21072"/>
                    </a:lnTo>
                    <a:lnTo>
                      <a:pt x="419" y="21175"/>
                    </a:lnTo>
                    <a:lnTo>
                      <a:pt x="522" y="21267"/>
                    </a:lnTo>
                    <a:lnTo>
                      <a:pt x="574" y="21307"/>
                    </a:lnTo>
                    <a:lnTo>
                      <a:pt x="631" y="21353"/>
                    </a:lnTo>
                    <a:lnTo>
                      <a:pt x="689" y="21393"/>
                    </a:lnTo>
                    <a:lnTo>
                      <a:pt x="752" y="21428"/>
                    </a:lnTo>
                    <a:lnTo>
                      <a:pt x="941" y="21514"/>
                    </a:lnTo>
                    <a:lnTo>
                      <a:pt x="1010" y="21537"/>
                    </a:lnTo>
                    <a:lnTo>
                      <a:pt x="1148" y="21571"/>
                    </a:lnTo>
                    <a:lnTo>
                      <a:pt x="1286" y="21594"/>
                    </a:lnTo>
                    <a:lnTo>
                      <a:pt x="1360" y="21600"/>
                    </a:lnTo>
                    <a:lnTo>
                      <a:pt x="1515" y="21600"/>
                    </a:lnTo>
                    <a:lnTo>
                      <a:pt x="1584" y="21594"/>
                    </a:lnTo>
                    <a:lnTo>
                      <a:pt x="1659" y="21583"/>
                    </a:lnTo>
                    <a:lnTo>
                      <a:pt x="1728" y="21571"/>
                    </a:lnTo>
                    <a:lnTo>
                      <a:pt x="1866" y="21537"/>
                    </a:lnTo>
                    <a:lnTo>
                      <a:pt x="1934" y="21514"/>
                    </a:lnTo>
                    <a:lnTo>
                      <a:pt x="2124" y="21428"/>
                    </a:lnTo>
                    <a:lnTo>
                      <a:pt x="2187" y="21393"/>
                    </a:lnTo>
                    <a:lnTo>
                      <a:pt x="2244" y="21353"/>
                    </a:lnTo>
                    <a:lnTo>
                      <a:pt x="2302" y="21307"/>
                    </a:lnTo>
                    <a:lnTo>
                      <a:pt x="2353" y="21267"/>
                    </a:lnTo>
                    <a:lnTo>
                      <a:pt x="2457" y="21175"/>
                    </a:lnTo>
                    <a:lnTo>
                      <a:pt x="2549" y="21072"/>
                    </a:lnTo>
                    <a:lnTo>
                      <a:pt x="2589" y="21020"/>
                    </a:lnTo>
                    <a:lnTo>
                      <a:pt x="2669" y="20906"/>
                    </a:lnTo>
                    <a:lnTo>
                      <a:pt x="2704" y="20843"/>
                    </a:lnTo>
                    <a:lnTo>
                      <a:pt x="2790" y="20653"/>
                    </a:lnTo>
                    <a:lnTo>
                      <a:pt x="2813" y="20584"/>
                    </a:lnTo>
                    <a:lnTo>
                      <a:pt x="2830" y="20521"/>
                    </a:lnTo>
                    <a:lnTo>
                      <a:pt x="2847" y="20447"/>
                    </a:lnTo>
                    <a:lnTo>
                      <a:pt x="2870" y="20309"/>
                    </a:lnTo>
                    <a:lnTo>
                      <a:pt x="2876" y="20234"/>
                    </a:lnTo>
                    <a:lnTo>
                      <a:pt x="2876" y="20160"/>
                    </a:lnTo>
                    <a:lnTo>
                      <a:pt x="2899" y="19270"/>
                    </a:lnTo>
                    <a:lnTo>
                      <a:pt x="2968" y="18392"/>
                    </a:lnTo>
                    <a:lnTo>
                      <a:pt x="3082" y="17526"/>
                    </a:lnTo>
                    <a:lnTo>
                      <a:pt x="3232" y="16682"/>
                    </a:lnTo>
                    <a:lnTo>
                      <a:pt x="3421" y="15838"/>
                    </a:lnTo>
                    <a:lnTo>
                      <a:pt x="3656" y="15024"/>
                    </a:lnTo>
                    <a:lnTo>
                      <a:pt x="3926" y="14220"/>
                    </a:lnTo>
                    <a:lnTo>
                      <a:pt x="4236" y="13434"/>
                    </a:lnTo>
                    <a:lnTo>
                      <a:pt x="4581" y="12671"/>
                    </a:lnTo>
                    <a:lnTo>
                      <a:pt x="4965" y="11925"/>
                    </a:lnTo>
                    <a:lnTo>
                      <a:pt x="5378" y="11202"/>
                    </a:lnTo>
                    <a:lnTo>
                      <a:pt x="5826" y="10502"/>
                    </a:lnTo>
                    <a:lnTo>
                      <a:pt x="6314" y="9819"/>
                    </a:lnTo>
                    <a:lnTo>
                      <a:pt x="6825" y="9170"/>
                    </a:lnTo>
                    <a:lnTo>
                      <a:pt x="7365" y="8539"/>
                    </a:lnTo>
                    <a:lnTo>
                      <a:pt x="7944" y="7942"/>
                    </a:lnTo>
                    <a:lnTo>
                      <a:pt x="8541" y="7374"/>
                    </a:lnTo>
                    <a:lnTo>
                      <a:pt x="9167" y="6823"/>
                    </a:lnTo>
                    <a:lnTo>
                      <a:pt x="9821" y="6312"/>
                    </a:lnTo>
                    <a:lnTo>
                      <a:pt x="10499" y="5836"/>
                    </a:lnTo>
                    <a:lnTo>
                      <a:pt x="11205" y="5377"/>
                    </a:lnTo>
                    <a:lnTo>
                      <a:pt x="11922" y="4964"/>
                    </a:lnTo>
                    <a:lnTo>
                      <a:pt x="12674" y="4585"/>
                    </a:lnTo>
                    <a:lnTo>
                      <a:pt x="13432" y="4241"/>
                    </a:lnTo>
                    <a:lnTo>
                      <a:pt x="14224" y="3931"/>
                    </a:lnTo>
                    <a:lnTo>
                      <a:pt x="15022" y="3655"/>
                    </a:lnTo>
                    <a:lnTo>
                      <a:pt x="15843" y="3420"/>
                    </a:lnTo>
                    <a:lnTo>
                      <a:pt x="16681" y="3231"/>
                    </a:lnTo>
                    <a:lnTo>
                      <a:pt x="17530" y="3082"/>
                    </a:lnTo>
                    <a:lnTo>
                      <a:pt x="18391" y="2967"/>
                    </a:lnTo>
                    <a:lnTo>
                      <a:pt x="19275" y="2904"/>
                    </a:lnTo>
                    <a:lnTo>
                      <a:pt x="20159" y="2881"/>
                    </a:lnTo>
                    <a:lnTo>
                      <a:pt x="20234" y="2881"/>
                    </a:lnTo>
                    <a:lnTo>
                      <a:pt x="20308" y="2875"/>
                    </a:lnTo>
                    <a:lnTo>
                      <a:pt x="20446" y="2852"/>
                    </a:lnTo>
                    <a:lnTo>
                      <a:pt x="20515" y="2835"/>
                    </a:lnTo>
                    <a:lnTo>
                      <a:pt x="20590" y="2818"/>
                    </a:lnTo>
                    <a:lnTo>
                      <a:pt x="20659" y="2795"/>
                    </a:lnTo>
                    <a:lnTo>
                      <a:pt x="20848" y="2709"/>
                    </a:lnTo>
                    <a:lnTo>
                      <a:pt x="20911" y="2674"/>
                    </a:lnTo>
                    <a:lnTo>
                      <a:pt x="21026" y="2594"/>
                    </a:lnTo>
                    <a:lnTo>
                      <a:pt x="21078" y="2554"/>
                    </a:lnTo>
                    <a:lnTo>
                      <a:pt x="21181" y="2462"/>
                    </a:lnTo>
                    <a:lnTo>
                      <a:pt x="21273" y="2359"/>
                    </a:lnTo>
                    <a:lnTo>
                      <a:pt x="21313" y="2307"/>
                    </a:lnTo>
                    <a:lnTo>
                      <a:pt x="21353" y="2244"/>
                    </a:lnTo>
                    <a:lnTo>
                      <a:pt x="21393" y="2186"/>
                    </a:lnTo>
                    <a:lnTo>
                      <a:pt x="21428" y="2123"/>
                    </a:lnTo>
                    <a:lnTo>
                      <a:pt x="21514" y="1934"/>
                    </a:lnTo>
                    <a:lnTo>
                      <a:pt x="21537" y="1865"/>
                    </a:lnTo>
                    <a:lnTo>
                      <a:pt x="21571" y="1727"/>
                    </a:lnTo>
                    <a:lnTo>
                      <a:pt x="21583" y="1658"/>
                    </a:lnTo>
                    <a:lnTo>
                      <a:pt x="21594" y="1584"/>
                    </a:lnTo>
                    <a:lnTo>
                      <a:pt x="21600" y="1515"/>
                    </a:lnTo>
                    <a:lnTo>
                      <a:pt x="21600" y="1366"/>
                    </a:lnTo>
                    <a:lnTo>
                      <a:pt x="21594" y="1291"/>
                    </a:lnTo>
                    <a:lnTo>
                      <a:pt x="21571" y="1153"/>
                    </a:lnTo>
                    <a:lnTo>
                      <a:pt x="21554" y="1079"/>
                    </a:lnTo>
                    <a:lnTo>
                      <a:pt x="21537" y="1016"/>
                    </a:lnTo>
                    <a:lnTo>
                      <a:pt x="21514" y="947"/>
                    </a:lnTo>
                    <a:lnTo>
                      <a:pt x="21428" y="757"/>
                    </a:lnTo>
                    <a:lnTo>
                      <a:pt x="21393" y="689"/>
                    </a:lnTo>
                    <a:lnTo>
                      <a:pt x="21313" y="574"/>
                    </a:lnTo>
                    <a:lnTo>
                      <a:pt x="21273" y="522"/>
                    </a:lnTo>
                    <a:lnTo>
                      <a:pt x="21181" y="419"/>
                    </a:lnTo>
                    <a:lnTo>
                      <a:pt x="21078" y="327"/>
                    </a:lnTo>
                    <a:lnTo>
                      <a:pt x="21026" y="287"/>
                    </a:lnTo>
                    <a:lnTo>
                      <a:pt x="20911" y="207"/>
                    </a:lnTo>
                    <a:lnTo>
                      <a:pt x="20848" y="172"/>
                    </a:lnTo>
                    <a:lnTo>
                      <a:pt x="20659" y="86"/>
                    </a:lnTo>
                    <a:lnTo>
                      <a:pt x="20590" y="63"/>
                    </a:lnTo>
                    <a:lnTo>
                      <a:pt x="20515" y="46"/>
                    </a:lnTo>
                    <a:lnTo>
                      <a:pt x="20446" y="29"/>
                    </a:lnTo>
                    <a:lnTo>
                      <a:pt x="20308" y="6"/>
                    </a:lnTo>
                    <a:lnTo>
                      <a:pt x="20234" y="0"/>
                    </a:lnTo>
                    <a:lnTo>
                      <a:pt x="20159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/>
              </a:p>
            </p:txBody>
          </p:sp>
        </p:grpSp>
      </p:grpSp>
      <p:grpSp>
        <p:nvGrpSpPr>
          <p:cNvPr id="297" name="Group 28"/>
          <p:cNvGrpSpPr/>
          <p:nvPr/>
        </p:nvGrpSpPr>
        <p:grpSpPr>
          <a:xfrm>
            <a:off x="7142312" y="4057162"/>
            <a:ext cx="644407" cy="644407"/>
            <a:chOff x="-1" y="-1"/>
            <a:chExt cx="644406" cy="644406"/>
          </a:xfrm>
        </p:grpSpPr>
        <p:sp>
          <p:nvSpPr>
            <p:cNvPr id="295" name="Oval 29"/>
            <p:cNvSpPr/>
            <p:nvPr/>
          </p:nvSpPr>
          <p:spPr>
            <a:xfrm>
              <a:off x="-2" y="-2"/>
              <a:ext cx="644407" cy="644407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296" name="Freeform 286"/>
            <p:cNvSpPr/>
            <p:nvPr/>
          </p:nvSpPr>
          <p:spPr>
            <a:xfrm>
              <a:off x="187588" y="186811"/>
              <a:ext cx="272933" cy="273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28" y="17466"/>
                  </a:moveTo>
                  <a:lnTo>
                    <a:pt x="17285" y="17365"/>
                  </a:lnTo>
                  <a:lnTo>
                    <a:pt x="17142" y="17267"/>
                  </a:lnTo>
                  <a:lnTo>
                    <a:pt x="16996" y="17171"/>
                  </a:lnTo>
                  <a:lnTo>
                    <a:pt x="16848" y="17074"/>
                  </a:lnTo>
                  <a:lnTo>
                    <a:pt x="16548" y="16892"/>
                  </a:lnTo>
                  <a:lnTo>
                    <a:pt x="16396" y="16805"/>
                  </a:lnTo>
                  <a:lnTo>
                    <a:pt x="16243" y="16720"/>
                  </a:lnTo>
                  <a:lnTo>
                    <a:pt x="16088" y="16636"/>
                  </a:lnTo>
                  <a:lnTo>
                    <a:pt x="15931" y="16556"/>
                  </a:lnTo>
                  <a:lnTo>
                    <a:pt x="15854" y="16515"/>
                  </a:lnTo>
                  <a:lnTo>
                    <a:pt x="15773" y="16475"/>
                  </a:lnTo>
                  <a:lnTo>
                    <a:pt x="15695" y="16437"/>
                  </a:lnTo>
                  <a:lnTo>
                    <a:pt x="15534" y="16362"/>
                  </a:lnTo>
                  <a:lnTo>
                    <a:pt x="15454" y="16325"/>
                  </a:lnTo>
                  <a:lnTo>
                    <a:pt x="15293" y="16255"/>
                  </a:lnTo>
                  <a:lnTo>
                    <a:pt x="15210" y="16220"/>
                  </a:lnTo>
                  <a:lnTo>
                    <a:pt x="15127" y="16187"/>
                  </a:lnTo>
                  <a:lnTo>
                    <a:pt x="15047" y="16153"/>
                  </a:lnTo>
                  <a:lnTo>
                    <a:pt x="14963" y="16121"/>
                  </a:lnTo>
                  <a:lnTo>
                    <a:pt x="15022" y="15979"/>
                  </a:lnTo>
                  <a:lnTo>
                    <a:pt x="15080" y="15835"/>
                  </a:lnTo>
                  <a:lnTo>
                    <a:pt x="15135" y="15691"/>
                  </a:lnTo>
                  <a:lnTo>
                    <a:pt x="15189" y="15545"/>
                  </a:lnTo>
                  <a:lnTo>
                    <a:pt x="15241" y="15400"/>
                  </a:lnTo>
                  <a:lnTo>
                    <a:pt x="15292" y="15252"/>
                  </a:lnTo>
                  <a:lnTo>
                    <a:pt x="15341" y="15105"/>
                  </a:lnTo>
                  <a:lnTo>
                    <a:pt x="15387" y="14957"/>
                  </a:lnTo>
                  <a:lnTo>
                    <a:pt x="15433" y="14807"/>
                  </a:lnTo>
                  <a:lnTo>
                    <a:pt x="15477" y="14655"/>
                  </a:lnTo>
                  <a:lnTo>
                    <a:pt x="15521" y="14504"/>
                  </a:lnTo>
                  <a:lnTo>
                    <a:pt x="15562" y="14352"/>
                  </a:lnTo>
                  <a:lnTo>
                    <a:pt x="15601" y="14200"/>
                  </a:lnTo>
                  <a:lnTo>
                    <a:pt x="15638" y="14045"/>
                  </a:lnTo>
                  <a:lnTo>
                    <a:pt x="15709" y="13735"/>
                  </a:lnTo>
                  <a:lnTo>
                    <a:pt x="15741" y="13579"/>
                  </a:lnTo>
                  <a:lnTo>
                    <a:pt x="15771" y="13421"/>
                  </a:lnTo>
                  <a:lnTo>
                    <a:pt x="15800" y="13264"/>
                  </a:lnTo>
                  <a:lnTo>
                    <a:pt x="15854" y="12946"/>
                  </a:lnTo>
                  <a:lnTo>
                    <a:pt x="15876" y="12785"/>
                  </a:lnTo>
                  <a:lnTo>
                    <a:pt x="15897" y="12625"/>
                  </a:lnTo>
                  <a:lnTo>
                    <a:pt x="15918" y="12464"/>
                  </a:lnTo>
                  <a:lnTo>
                    <a:pt x="15935" y="12302"/>
                  </a:lnTo>
                  <a:lnTo>
                    <a:pt x="15952" y="12138"/>
                  </a:lnTo>
                  <a:lnTo>
                    <a:pt x="15967" y="11975"/>
                  </a:lnTo>
                  <a:lnTo>
                    <a:pt x="15980" y="11812"/>
                  </a:lnTo>
                  <a:lnTo>
                    <a:pt x="15990" y="11646"/>
                  </a:lnTo>
                  <a:lnTo>
                    <a:pt x="15998" y="11480"/>
                  </a:lnTo>
                  <a:lnTo>
                    <a:pt x="16012" y="11149"/>
                  </a:lnTo>
                  <a:lnTo>
                    <a:pt x="20190" y="11149"/>
                  </a:lnTo>
                  <a:lnTo>
                    <a:pt x="20177" y="11379"/>
                  </a:lnTo>
                  <a:lnTo>
                    <a:pt x="20161" y="11607"/>
                  </a:lnTo>
                  <a:lnTo>
                    <a:pt x="20140" y="11834"/>
                  </a:lnTo>
                  <a:lnTo>
                    <a:pt x="20111" y="12061"/>
                  </a:lnTo>
                  <a:lnTo>
                    <a:pt x="20078" y="12283"/>
                  </a:lnTo>
                  <a:lnTo>
                    <a:pt x="20041" y="12507"/>
                  </a:lnTo>
                  <a:lnTo>
                    <a:pt x="19998" y="12728"/>
                  </a:lnTo>
                  <a:lnTo>
                    <a:pt x="19949" y="12947"/>
                  </a:lnTo>
                  <a:lnTo>
                    <a:pt x="19896" y="13163"/>
                  </a:lnTo>
                  <a:lnTo>
                    <a:pt x="19838" y="13377"/>
                  </a:lnTo>
                  <a:lnTo>
                    <a:pt x="19775" y="13591"/>
                  </a:lnTo>
                  <a:lnTo>
                    <a:pt x="19707" y="13801"/>
                  </a:lnTo>
                  <a:lnTo>
                    <a:pt x="19635" y="14008"/>
                  </a:lnTo>
                  <a:lnTo>
                    <a:pt x="19557" y="14216"/>
                  </a:lnTo>
                  <a:lnTo>
                    <a:pt x="19475" y="14419"/>
                  </a:lnTo>
                  <a:lnTo>
                    <a:pt x="19389" y="14620"/>
                  </a:lnTo>
                  <a:lnTo>
                    <a:pt x="19296" y="14819"/>
                  </a:lnTo>
                  <a:lnTo>
                    <a:pt x="19202" y="15016"/>
                  </a:lnTo>
                  <a:lnTo>
                    <a:pt x="19103" y="15210"/>
                  </a:lnTo>
                  <a:lnTo>
                    <a:pt x="18998" y="15401"/>
                  </a:lnTo>
                  <a:lnTo>
                    <a:pt x="18889" y="15590"/>
                  </a:lnTo>
                  <a:lnTo>
                    <a:pt x="18776" y="15776"/>
                  </a:lnTo>
                  <a:lnTo>
                    <a:pt x="18658" y="15959"/>
                  </a:lnTo>
                  <a:lnTo>
                    <a:pt x="18539" y="16138"/>
                  </a:lnTo>
                  <a:lnTo>
                    <a:pt x="18412" y="16316"/>
                  </a:lnTo>
                  <a:lnTo>
                    <a:pt x="18284" y="16488"/>
                  </a:lnTo>
                  <a:lnTo>
                    <a:pt x="18151" y="16661"/>
                  </a:lnTo>
                  <a:lnTo>
                    <a:pt x="18014" y="16828"/>
                  </a:lnTo>
                  <a:lnTo>
                    <a:pt x="17873" y="16992"/>
                  </a:lnTo>
                  <a:lnTo>
                    <a:pt x="17728" y="17154"/>
                  </a:lnTo>
                  <a:lnTo>
                    <a:pt x="17581" y="17311"/>
                  </a:lnTo>
                  <a:lnTo>
                    <a:pt x="17428" y="17466"/>
                  </a:lnTo>
                  <a:close/>
                  <a:moveTo>
                    <a:pt x="1412" y="11149"/>
                  </a:moveTo>
                  <a:lnTo>
                    <a:pt x="5588" y="11149"/>
                  </a:lnTo>
                  <a:lnTo>
                    <a:pt x="5602" y="11480"/>
                  </a:lnTo>
                  <a:lnTo>
                    <a:pt x="5611" y="11646"/>
                  </a:lnTo>
                  <a:lnTo>
                    <a:pt x="5621" y="11812"/>
                  </a:lnTo>
                  <a:lnTo>
                    <a:pt x="5633" y="11975"/>
                  </a:lnTo>
                  <a:lnTo>
                    <a:pt x="5649" y="12138"/>
                  </a:lnTo>
                  <a:lnTo>
                    <a:pt x="5665" y="12302"/>
                  </a:lnTo>
                  <a:lnTo>
                    <a:pt x="5682" y="12464"/>
                  </a:lnTo>
                  <a:lnTo>
                    <a:pt x="5703" y="12625"/>
                  </a:lnTo>
                  <a:lnTo>
                    <a:pt x="5724" y="12785"/>
                  </a:lnTo>
                  <a:lnTo>
                    <a:pt x="5749" y="12946"/>
                  </a:lnTo>
                  <a:lnTo>
                    <a:pt x="5773" y="13105"/>
                  </a:lnTo>
                  <a:lnTo>
                    <a:pt x="5802" y="13264"/>
                  </a:lnTo>
                  <a:lnTo>
                    <a:pt x="5829" y="13421"/>
                  </a:lnTo>
                  <a:lnTo>
                    <a:pt x="5861" y="13579"/>
                  </a:lnTo>
                  <a:lnTo>
                    <a:pt x="5892" y="13735"/>
                  </a:lnTo>
                  <a:lnTo>
                    <a:pt x="5927" y="13890"/>
                  </a:lnTo>
                  <a:lnTo>
                    <a:pt x="5999" y="14200"/>
                  </a:lnTo>
                  <a:lnTo>
                    <a:pt x="6038" y="14352"/>
                  </a:lnTo>
                  <a:lnTo>
                    <a:pt x="6080" y="14504"/>
                  </a:lnTo>
                  <a:lnTo>
                    <a:pt x="6123" y="14655"/>
                  </a:lnTo>
                  <a:lnTo>
                    <a:pt x="6167" y="14807"/>
                  </a:lnTo>
                  <a:lnTo>
                    <a:pt x="6213" y="14957"/>
                  </a:lnTo>
                  <a:lnTo>
                    <a:pt x="6259" y="15105"/>
                  </a:lnTo>
                  <a:lnTo>
                    <a:pt x="6308" y="15252"/>
                  </a:lnTo>
                  <a:lnTo>
                    <a:pt x="6359" y="15400"/>
                  </a:lnTo>
                  <a:lnTo>
                    <a:pt x="6412" y="15545"/>
                  </a:lnTo>
                  <a:lnTo>
                    <a:pt x="6466" y="15691"/>
                  </a:lnTo>
                  <a:lnTo>
                    <a:pt x="6579" y="15979"/>
                  </a:lnTo>
                  <a:lnTo>
                    <a:pt x="6637" y="16121"/>
                  </a:lnTo>
                  <a:lnTo>
                    <a:pt x="6554" y="16153"/>
                  </a:lnTo>
                  <a:lnTo>
                    <a:pt x="6473" y="16187"/>
                  </a:lnTo>
                  <a:lnTo>
                    <a:pt x="6390" y="16220"/>
                  </a:lnTo>
                  <a:lnTo>
                    <a:pt x="6308" y="16255"/>
                  </a:lnTo>
                  <a:lnTo>
                    <a:pt x="6228" y="16290"/>
                  </a:lnTo>
                  <a:lnTo>
                    <a:pt x="6146" y="16325"/>
                  </a:lnTo>
                  <a:lnTo>
                    <a:pt x="5986" y="16399"/>
                  </a:lnTo>
                  <a:lnTo>
                    <a:pt x="5907" y="16437"/>
                  </a:lnTo>
                  <a:lnTo>
                    <a:pt x="5827" y="16475"/>
                  </a:lnTo>
                  <a:lnTo>
                    <a:pt x="5749" y="16515"/>
                  </a:lnTo>
                  <a:lnTo>
                    <a:pt x="5669" y="16556"/>
                  </a:lnTo>
                  <a:lnTo>
                    <a:pt x="5513" y="16636"/>
                  </a:lnTo>
                  <a:lnTo>
                    <a:pt x="5358" y="16720"/>
                  </a:lnTo>
                  <a:lnTo>
                    <a:pt x="5204" y="16805"/>
                  </a:lnTo>
                  <a:lnTo>
                    <a:pt x="5053" y="16892"/>
                  </a:lnTo>
                  <a:lnTo>
                    <a:pt x="4902" y="16983"/>
                  </a:lnTo>
                  <a:lnTo>
                    <a:pt x="4753" y="17074"/>
                  </a:lnTo>
                  <a:lnTo>
                    <a:pt x="4606" y="17171"/>
                  </a:lnTo>
                  <a:lnTo>
                    <a:pt x="4458" y="17267"/>
                  </a:lnTo>
                  <a:lnTo>
                    <a:pt x="4315" y="17365"/>
                  </a:lnTo>
                  <a:lnTo>
                    <a:pt x="4172" y="17466"/>
                  </a:lnTo>
                  <a:lnTo>
                    <a:pt x="4020" y="17311"/>
                  </a:lnTo>
                  <a:lnTo>
                    <a:pt x="3872" y="17154"/>
                  </a:lnTo>
                  <a:lnTo>
                    <a:pt x="3727" y="16992"/>
                  </a:lnTo>
                  <a:lnTo>
                    <a:pt x="3588" y="16828"/>
                  </a:lnTo>
                  <a:lnTo>
                    <a:pt x="3451" y="16661"/>
                  </a:lnTo>
                  <a:lnTo>
                    <a:pt x="3316" y="16488"/>
                  </a:lnTo>
                  <a:lnTo>
                    <a:pt x="3188" y="16316"/>
                  </a:lnTo>
                  <a:lnTo>
                    <a:pt x="3063" y="16138"/>
                  </a:lnTo>
                  <a:lnTo>
                    <a:pt x="2942" y="15959"/>
                  </a:lnTo>
                  <a:lnTo>
                    <a:pt x="2824" y="15776"/>
                  </a:lnTo>
                  <a:lnTo>
                    <a:pt x="2713" y="15590"/>
                  </a:lnTo>
                  <a:lnTo>
                    <a:pt x="2602" y="15401"/>
                  </a:lnTo>
                  <a:lnTo>
                    <a:pt x="2498" y="15210"/>
                  </a:lnTo>
                  <a:lnTo>
                    <a:pt x="2400" y="15016"/>
                  </a:lnTo>
                  <a:lnTo>
                    <a:pt x="2304" y="14819"/>
                  </a:lnTo>
                  <a:lnTo>
                    <a:pt x="2213" y="14620"/>
                  </a:lnTo>
                  <a:lnTo>
                    <a:pt x="2125" y="14419"/>
                  </a:lnTo>
                  <a:lnTo>
                    <a:pt x="2044" y="14216"/>
                  </a:lnTo>
                  <a:lnTo>
                    <a:pt x="1965" y="14008"/>
                  </a:lnTo>
                  <a:lnTo>
                    <a:pt x="1894" y="13801"/>
                  </a:lnTo>
                  <a:lnTo>
                    <a:pt x="1825" y="13591"/>
                  </a:lnTo>
                  <a:lnTo>
                    <a:pt x="1763" y="13377"/>
                  </a:lnTo>
                  <a:lnTo>
                    <a:pt x="1705" y="13163"/>
                  </a:lnTo>
                  <a:lnTo>
                    <a:pt x="1651" y="12947"/>
                  </a:lnTo>
                  <a:lnTo>
                    <a:pt x="1604" y="12728"/>
                  </a:lnTo>
                  <a:lnTo>
                    <a:pt x="1560" y="12507"/>
                  </a:lnTo>
                  <a:lnTo>
                    <a:pt x="1523" y="12283"/>
                  </a:lnTo>
                  <a:lnTo>
                    <a:pt x="1489" y="12061"/>
                  </a:lnTo>
                  <a:lnTo>
                    <a:pt x="1462" y="11834"/>
                  </a:lnTo>
                  <a:lnTo>
                    <a:pt x="1441" y="11607"/>
                  </a:lnTo>
                  <a:lnTo>
                    <a:pt x="1423" y="11379"/>
                  </a:lnTo>
                  <a:lnTo>
                    <a:pt x="1412" y="11149"/>
                  </a:lnTo>
                  <a:close/>
                  <a:moveTo>
                    <a:pt x="3786" y="4554"/>
                  </a:moveTo>
                  <a:lnTo>
                    <a:pt x="3861" y="4611"/>
                  </a:lnTo>
                  <a:lnTo>
                    <a:pt x="3936" y="4669"/>
                  </a:lnTo>
                  <a:lnTo>
                    <a:pt x="4012" y="4724"/>
                  </a:lnTo>
                  <a:lnTo>
                    <a:pt x="4087" y="4780"/>
                  </a:lnTo>
                  <a:lnTo>
                    <a:pt x="4164" y="4836"/>
                  </a:lnTo>
                  <a:lnTo>
                    <a:pt x="4240" y="4889"/>
                  </a:lnTo>
                  <a:lnTo>
                    <a:pt x="4395" y="4997"/>
                  </a:lnTo>
                  <a:lnTo>
                    <a:pt x="4474" y="5050"/>
                  </a:lnTo>
                  <a:lnTo>
                    <a:pt x="4552" y="5104"/>
                  </a:lnTo>
                  <a:lnTo>
                    <a:pt x="4632" y="5155"/>
                  </a:lnTo>
                  <a:lnTo>
                    <a:pt x="4711" y="5206"/>
                  </a:lnTo>
                  <a:lnTo>
                    <a:pt x="4791" y="5256"/>
                  </a:lnTo>
                  <a:lnTo>
                    <a:pt x="4870" y="5306"/>
                  </a:lnTo>
                  <a:lnTo>
                    <a:pt x="5033" y="5403"/>
                  </a:lnTo>
                  <a:lnTo>
                    <a:pt x="5114" y="5450"/>
                  </a:lnTo>
                  <a:lnTo>
                    <a:pt x="5278" y="5544"/>
                  </a:lnTo>
                  <a:lnTo>
                    <a:pt x="5362" y="5590"/>
                  </a:lnTo>
                  <a:lnTo>
                    <a:pt x="5528" y="5679"/>
                  </a:lnTo>
                  <a:lnTo>
                    <a:pt x="5613" y="5723"/>
                  </a:lnTo>
                  <a:lnTo>
                    <a:pt x="5698" y="5766"/>
                  </a:lnTo>
                  <a:lnTo>
                    <a:pt x="5782" y="5808"/>
                  </a:lnTo>
                  <a:lnTo>
                    <a:pt x="5869" y="5850"/>
                  </a:lnTo>
                  <a:lnTo>
                    <a:pt x="5953" y="5892"/>
                  </a:lnTo>
                  <a:lnTo>
                    <a:pt x="6127" y="5970"/>
                  </a:lnTo>
                  <a:lnTo>
                    <a:pt x="6215" y="6009"/>
                  </a:lnTo>
                  <a:lnTo>
                    <a:pt x="6300" y="6047"/>
                  </a:lnTo>
                  <a:lnTo>
                    <a:pt x="6388" y="6084"/>
                  </a:lnTo>
                  <a:lnTo>
                    <a:pt x="6344" y="6211"/>
                  </a:lnTo>
                  <a:lnTo>
                    <a:pt x="6257" y="6467"/>
                  </a:lnTo>
                  <a:lnTo>
                    <a:pt x="6177" y="6725"/>
                  </a:lnTo>
                  <a:lnTo>
                    <a:pt x="6137" y="6856"/>
                  </a:lnTo>
                  <a:lnTo>
                    <a:pt x="6100" y="6988"/>
                  </a:lnTo>
                  <a:lnTo>
                    <a:pt x="6065" y="7119"/>
                  </a:lnTo>
                  <a:lnTo>
                    <a:pt x="6029" y="7251"/>
                  </a:lnTo>
                  <a:lnTo>
                    <a:pt x="5995" y="7384"/>
                  </a:lnTo>
                  <a:lnTo>
                    <a:pt x="5963" y="7519"/>
                  </a:lnTo>
                  <a:lnTo>
                    <a:pt x="5932" y="7652"/>
                  </a:lnTo>
                  <a:lnTo>
                    <a:pt x="5902" y="7787"/>
                  </a:lnTo>
                  <a:lnTo>
                    <a:pt x="5874" y="7922"/>
                  </a:lnTo>
                  <a:lnTo>
                    <a:pt x="5846" y="8058"/>
                  </a:lnTo>
                  <a:lnTo>
                    <a:pt x="5796" y="8332"/>
                  </a:lnTo>
                  <a:lnTo>
                    <a:pt x="5773" y="8470"/>
                  </a:lnTo>
                  <a:lnTo>
                    <a:pt x="5731" y="8747"/>
                  </a:lnTo>
                  <a:lnTo>
                    <a:pt x="5712" y="8887"/>
                  </a:lnTo>
                  <a:lnTo>
                    <a:pt x="5694" y="9026"/>
                  </a:lnTo>
                  <a:lnTo>
                    <a:pt x="5677" y="9166"/>
                  </a:lnTo>
                  <a:lnTo>
                    <a:pt x="5662" y="9309"/>
                  </a:lnTo>
                  <a:lnTo>
                    <a:pt x="5649" y="9449"/>
                  </a:lnTo>
                  <a:lnTo>
                    <a:pt x="5636" y="9590"/>
                  </a:lnTo>
                  <a:lnTo>
                    <a:pt x="5624" y="9733"/>
                  </a:lnTo>
                  <a:lnTo>
                    <a:pt x="5615" y="9876"/>
                  </a:lnTo>
                  <a:lnTo>
                    <a:pt x="5607" y="10020"/>
                  </a:lnTo>
                  <a:lnTo>
                    <a:pt x="5600" y="10163"/>
                  </a:lnTo>
                  <a:lnTo>
                    <a:pt x="5595" y="10307"/>
                  </a:lnTo>
                  <a:lnTo>
                    <a:pt x="5588" y="10451"/>
                  </a:lnTo>
                  <a:lnTo>
                    <a:pt x="1412" y="10451"/>
                  </a:lnTo>
                  <a:lnTo>
                    <a:pt x="1422" y="10240"/>
                  </a:lnTo>
                  <a:lnTo>
                    <a:pt x="1437" y="10030"/>
                  </a:lnTo>
                  <a:lnTo>
                    <a:pt x="1456" y="9821"/>
                  </a:lnTo>
                  <a:lnTo>
                    <a:pt x="1480" y="9613"/>
                  </a:lnTo>
                  <a:lnTo>
                    <a:pt x="1508" y="9407"/>
                  </a:lnTo>
                  <a:lnTo>
                    <a:pt x="1541" y="9202"/>
                  </a:lnTo>
                  <a:lnTo>
                    <a:pt x="1579" y="8999"/>
                  </a:lnTo>
                  <a:lnTo>
                    <a:pt x="1619" y="8798"/>
                  </a:lnTo>
                  <a:lnTo>
                    <a:pt x="1664" y="8598"/>
                  </a:lnTo>
                  <a:lnTo>
                    <a:pt x="1715" y="8400"/>
                  </a:lnTo>
                  <a:lnTo>
                    <a:pt x="1769" y="8203"/>
                  </a:lnTo>
                  <a:lnTo>
                    <a:pt x="1827" y="8008"/>
                  </a:lnTo>
                  <a:lnTo>
                    <a:pt x="1890" y="7815"/>
                  </a:lnTo>
                  <a:lnTo>
                    <a:pt x="1956" y="7624"/>
                  </a:lnTo>
                  <a:lnTo>
                    <a:pt x="2026" y="7434"/>
                  </a:lnTo>
                  <a:lnTo>
                    <a:pt x="2101" y="7247"/>
                  </a:lnTo>
                  <a:lnTo>
                    <a:pt x="2179" y="7062"/>
                  </a:lnTo>
                  <a:lnTo>
                    <a:pt x="2261" y="6878"/>
                  </a:lnTo>
                  <a:lnTo>
                    <a:pt x="2348" y="6697"/>
                  </a:lnTo>
                  <a:lnTo>
                    <a:pt x="2436" y="6518"/>
                  </a:lnTo>
                  <a:lnTo>
                    <a:pt x="2530" y="6342"/>
                  </a:lnTo>
                  <a:lnTo>
                    <a:pt x="2627" y="6166"/>
                  </a:lnTo>
                  <a:lnTo>
                    <a:pt x="2728" y="5994"/>
                  </a:lnTo>
                  <a:lnTo>
                    <a:pt x="2832" y="5824"/>
                  </a:lnTo>
                  <a:lnTo>
                    <a:pt x="2939" y="5656"/>
                  </a:lnTo>
                  <a:lnTo>
                    <a:pt x="3051" y="5490"/>
                  </a:lnTo>
                  <a:lnTo>
                    <a:pt x="3164" y="5329"/>
                  </a:lnTo>
                  <a:lnTo>
                    <a:pt x="3284" y="5168"/>
                  </a:lnTo>
                  <a:lnTo>
                    <a:pt x="3403" y="5009"/>
                  </a:lnTo>
                  <a:lnTo>
                    <a:pt x="3527" y="4856"/>
                  </a:lnTo>
                  <a:lnTo>
                    <a:pt x="3656" y="4704"/>
                  </a:lnTo>
                  <a:lnTo>
                    <a:pt x="3786" y="4554"/>
                  </a:lnTo>
                  <a:close/>
                  <a:moveTo>
                    <a:pt x="11148" y="10451"/>
                  </a:moveTo>
                  <a:lnTo>
                    <a:pt x="11148" y="6950"/>
                  </a:lnTo>
                  <a:lnTo>
                    <a:pt x="11260" y="6946"/>
                  </a:lnTo>
                  <a:lnTo>
                    <a:pt x="11372" y="6941"/>
                  </a:lnTo>
                  <a:lnTo>
                    <a:pt x="11482" y="6936"/>
                  </a:lnTo>
                  <a:lnTo>
                    <a:pt x="11814" y="6911"/>
                  </a:lnTo>
                  <a:lnTo>
                    <a:pt x="11923" y="6899"/>
                  </a:lnTo>
                  <a:lnTo>
                    <a:pt x="12032" y="6888"/>
                  </a:lnTo>
                  <a:lnTo>
                    <a:pt x="12143" y="6876"/>
                  </a:lnTo>
                  <a:lnTo>
                    <a:pt x="12252" y="6863"/>
                  </a:lnTo>
                  <a:lnTo>
                    <a:pt x="12467" y="6833"/>
                  </a:lnTo>
                  <a:lnTo>
                    <a:pt x="12575" y="6817"/>
                  </a:lnTo>
                  <a:lnTo>
                    <a:pt x="12791" y="6782"/>
                  </a:lnTo>
                  <a:lnTo>
                    <a:pt x="13004" y="6742"/>
                  </a:lnTo>
                  <a:lnTo>
                    <a:pt x="13109" y="6721"/>
                  </a:lnTo>
                  <a:lnTo>
                    <a:pt x="13216" y="6698"/>
                  </a:lnTo>
                  <a:lnTo>
                    <a:pt x="13321" y="6676"/>
                  </a:lnTo>
                  <a:lnTo>
                    <a:pt x="13426" y="6651"/>
                  </a:lnTo>
                  <a:lnTo>
                    <a:pt x="13533" y="6627"/>
                  </a:lnTo>
                  <a:lnTo>
                    <a:pt x="13845" y="6546"/>
                  </a:lnTo>
                  <a:lnTo>
                    <a:pt x="13947" y="6517"/>
                  </a:lnTo>
                  <a:lnTo>
                    <a:pt x="14051" y="6487"/>
                  </a:lnTo>
                  <a:lnTo>
                    <a:pt x="14154" y="6456"/>
                  </a:lnTo>
                  <a:lnTo>
                    <a:pt x="14255" y="6425"/>
                  </a:lnTo>
                  <a:lnTo>
                    <a:pt x="14358" y="6393"/>
                  </a:lnTo>
                  <a:lnTo>
                    <a:pt x="14458" y="6359"/>
                  </a:lnTo>
                  <a:lnTo>
                    <a:pt x="14558" y="6324"/>
                  </a:lnTo>
                  <a:lnTo>
                    <a:pt x="14601" y="6444"/>
                  </a:lnTo>
                  <a:lnTo>
                    <a:pt x="14642" y="6564"/>
                  </a:lnTo>
                  <a:lnTo>
                    <a:pt x="14683" y="6685"/>
                  </a:lnTo>
                  <a:lnTo>
                    <a:pt x="14722" y="6806"/>
                  </a:lnTo>
                  <a:lnTo>
                    <a:pt x="14759" y="6930"/>
                  </a:lnTo>
                  <a:lnTo>
                    <a:pt x="14796" y="7053"/>
                  </a:lnTo>
                  <a:lnTo>
                    <a:pt x="14831" y="7177"/>
                  </a:lnTo>
                  <a:lnTo>
                    <a:pt x="14864" y="7301"/>
                  </a:lnTo>
                  <a:lnTo>
                    <a:pt x="14899" y="7426"/>
                  </a:lnTo>
                  <a:lnTo>
                    <a:pt x="14930" y="7552"/>
                  </a:lnTo>
                  <a:lnTo>
                    <a:pt x="14991" y="7806"/>
                  </a:lnTo>
                  <a:lnTo>
                    <a:pt x="15017" y="7932"/>
                  </a:lnTo>
                  <a:lnTo>
                    <a:pt x="15045" y="8060"/>
                  </a:lnTo>
                  <a:lnTo>
                    <a:pt x="15095" y="8319"/>
                  </a:lnTo>
                  <a:lnTo>
                    <a:pt x="15117" y="8448"/>
                  </a:lnTo>
                  <a:lnTo>
                    <a:pt x="15141" y="8578"/>
                  </a:lnTo>
                  <a:lnTo>
                    <a:pt x="15160" y="8710"/>
                  </a:lnTo>
                  <a:lnTo>
                    <a:pt x="15179" y="8840"/>
                  </a:lnTo>
                  <a:lnTo>
                    <a:pt x="15199" y="8972"/>
                  </a:lnTo>
                  <a:lnTo>
                    <a:pt x="15230" y="9236"/>
                  </a:lnTo>
                  <a:lnTo>
                    <a:pt x="15246" y="9371"/>
                  </a:lnTo>
                  <a:lnTo>
                    <a:pt x="15270" y="9638"/>
                  </a:lnTo>
                  <a:lnTo>
                    <a:pt x="15280" y="9772"/>
                  </a:lnTo>
                  <a:lnTo>
                    <a:pt x="15291" y="9908"/>
                  </a:lnTo>
                  <a:lnTo>
                    <a:pt x="15299" y="10043"/>
                  </a:lnTo>
                  <a:lnTo>
                    <a:pt x="15305" y="10179"/>
                  </a:lnTo>
                  <a:lnTo>
                    <a:pt x="15310" y="10315"/>
                  </a:lnTo>
                  <a:lnTo>
                    <a:pt x="15314" y="10451"/>
                  </a:lnTo>
                  <a:lnTo>
                    <a:pt x="11148" y="10451"/>
                  </a:lnTo>
                  <a:close/>
                  <a:moveTo>
                    <a:pt x="14312" y="15882"/>
                  </a:moveTo>
                  <a:lnTo>
                    <a:pt x="14217" y="15851"/>
                  </a:lnTo>
                  <a:lnTo>
                    <a:pt x="14028" y="15795"/>
                  </a:lnTo>
                  <a:lnTo>
                    <a:pt x="13932" y="15768"/>
                  </a:lnTo>
                  <a:lnTo>
                    <a:pt x="13837" y="15741"/>
                  </a:lnTo>
                  <a:lnTo>
                    <a:pt x="13742" y="15715"/>
                  </a:lnTo>
                  <a:lnTo>
                    <a:pt x="13646" y="15691"/>
                  </a:lnTo>
                  <a:lnTo>
                    <a:pt x="13549" y="15667"/>
                  </a:lnTo>
                  <a:lnTo>
                    <a:pt x="13453" y="15644"/>
                  </a:lnTo>
                  <a:lnTo>
                    <a:pt x="13258" y="15601"/>
                  </a:lnTo>
                  <a:lnTo>
                    <a:pt x="13159" y="15579"/>
                  </a:lnTo>
                  <a:lnTo>
                    <a:pt x="13062" y="15560"/>
                  </a:lnTo>
                  <a:lnTo>
                    <a:pt x="12963" y="15541"/>
                  </a:lnTo>
                  <a:lnTo>
                    <a:pt x="12866" y="15524"/>
                  </a:lnTo>
                  <a:lnTo>
                    <a:pt x="12766" y="15506"/>
                  </a:lnTo>
                  <a:lnTo>
                    <a:pt x="12667" y="15490"/>
                  </a:lnTo>
                  <a:lnTo>
                    <a:pt x="12567" y="15474"/>
                  </a:lnTo>
                  <a:lnTo>
                    <a:pt x="12467" y="15459"/>
                  </a:lnTo>
                  <a:lnTo>
                    <a:pt x="12367" y="15446"/>
                  </a:lnTo>
                  <a:lnTo>
                    <a:pt x="12168" y="15421"/>
                  </a:lnTo>
                  <a:lnTo>
                    <a:pt x="12066" y="15409"/>
                  </a:lnTo>
                  <a:lnTo>
                    <a:pt x="11965" y="15400"/>
                  </a:lnTo>
                  <a:lnTo>
                    <a:pt x="11864" y="15389"/>
                  </a:lnTo>
                  <a:lnTo>
                    <a:pt x="11661" y="15373"/>
                  </a:lnTo>
                  <a:lnTo>
                    <a:pt x="11558" y="15366"/>
                  </a:lnTo>
                  <a:lnTo>
                    <a:pt x="11251" y="15350"/>
                  </a:lnTo>
                  <a:lnTo>
                    <a:pt x="11148" y="15347"/>
                  </a:lnTo>
                  <a:lnTo>
                    <a:pt x="11148" y="11149"/>
                  </a:lnTo>
                  <a:lnTo>
                    <a:pt x="15314" y="11149"/>
                  </a:lnTo>
                  <a:lnTo>
                    <a:pt x="15309" y="11306"/>
                  </a:lnTo>
                  <a:lnTo>
                    <a:pt x="15302" y="11465"/>
                  </a:lnTo>
                  <a:lnTo>
                    <a:pt x="15295" y="11622"/>
                  </a:lnTo>
                  <a:lnTo>
                    <a:pt x="15283" y="11781"/>
                  </a:lnTo>
                  <a:lnTo>
                    <a:pt x="15271" y="11937"/>
                  </a:lnTo>
                  <a:lnTo>
                    <a:pt x="15258" y="12092"/>
                  </a:lnTo>
                  <a:lnTo>
                    <a:pt x="15242" y="12247"/>
                  </a:lnTo>
                  <a:lnTo>
                    <a:pt x="15224" y="12402"/>
                  </a:lnTo>
                  <a:lnTo>
                    <a:pt x="15205" y="12555"/>
                  </a:lnTo>
                  <a:lnTo>
                    <a:pt x="15184" y="12709"/>
                  </a:lnTo>
                  <a:lnTo>
                    <a:pt x="15162" y="12861"/>
                  </a:lnTo>
                  <a:lnTo>
                    <a:pt x="15137" y="13013"/>
                  </a:lnTo>
                  <a:lnTo>
                    <a:pt x="15110" y="13164"/>
                  </a:lnTo>
                  <a:lnTo>
                    <a:pt x="15084" y="13313"/>
                  </a:lnTo>
                  <a:lnTo>
                    <a:pt x="15054" y="13463"/>
                  </a:lnTo>
                  <a:lnTo>
                    <a:pt x="15022" y="13612"/>
                  </a:lnTo>
                  <a:lnTo>
                    <a:pt x="14991" y="13761"/>
                  </a:lnTo>
                  <a:lnTo>
                    <a:pt x="14920" y="14054"/>
                  </a:lnTo>
                  <a:lnTo>
                    <a:pt x="14883" y="14201"/>
                  </a:lnTo>
                  <a:lnTo>
                    <a:pt x="14803" y="14489"/>
                  </a:lnTo>
                  <a:lnTo>
                    <a:pt x="14760" y="14632"/>
                  </a:lnTo>
                  <a:lnTo>
                    <a:pt x="14716" y="14775"/>
                  </a:lnTo>
                  <a:lnTo>
                    <a:pt x="14671" y="14916"/>
                  </a:lnTo>
                  <a:lnTo>
                    <a:pt x="14625" y="15056"/>
                  </a:lnTo>
                  <a:lnTo>
                    <a:pt x="14576" y="15197"/>
                  </a:lnTo>
                  <a:lnTo>
                    <a:pt x="14526" y="15337"/>
                  </a:lnTo>
                  <a:lnTo>
                    <a:pt x="14475" y="15474"/>
                  </a:lnTo>
                  <a:lnTo>
                    <a:pt x="14421" y="15611"/>
                  </a:lnTo>
                  <a:lnTo>
                    <a:pt x="14367" y="15746"/>
                  </a:lnTo>
                  <a:lnTo>
                    <a:pt x="14312" y="15882"/>
                  </a:lnTo>
                  <a:close/>
                  <a:moveTo>
                    <a:pt x="14684" y="16756"/>
                  </a:moveTo>
                  <a:lnTo>
                    <a:pt x="14833" y="16816"/>
                  </a:lnTo>
                  <a:lnTo>
                    <a:pt x="14980" y="16876"/>
                  </a:lnTo>
                  <a:lnTo>
                    <a:pt x="15125" y="16938"/>
                  </a:lnTo>
                  <a:lnTo>
                    <a:pt x="15268" y="17004"/>
                  </a:lnTo>
                  <a:lnTo>
                    <a:pt x="15412" y="17071"/>
                  </a:lnTo>
                  <a:lnTo>
                    <a:pt x="15555" y="17142"/>
                  </a:lnTo>
                  <a:lnTo>
                    <a:pt x="15695" y="17213"/>
                  </a:lnTo>
                  <a:lnTo>
                    <a:pt x="15834" y="17286"/>
                  </a:lnTo>
                  <a:lnTo>
                    <a:pt x="15973" y="17361"/>
                  </a:lnTo>
                  <a:lnTo>
                    <a:pt x="16109" y="17438"/>
                  </a:lnTo>
                  <a:lnTo>
                    <a:pt x="16246" y="17517"/>
                  </a:lnTo>
                  <a:lnTo>
                    <a:pt x="16380" y="17598"/>
                  </a:lnTo>
                  <a:lnTo>
                    <a:pt x="16513" y="17682"/>
                  </a:lnTo>
                  <a:lnTo>
                    <a:pt x="16646" y="17768"/>
                  </a:lnTo>
                  <a:lnTo>
                    <a:pt x="16775" y="17854"/>
                  </a:lnTo>
                  <a:lnTo>
                    <a:pt x="16905" y="17942"/>
                  </a:lnTo>
                  <a:lnTo>
                    <a:pt x="16785" y="18043"/>
                  </a:lnTo>
                  <a:lnTo>
                    <a:pt x="16663" y="18142"/>
                  </a:lnTo>
                  <a:lnTo>
                    <a:pt x="16540" y="18238"/>
                  </a:lnTo>
                  <a:lnTo>
                    <a:pt x="16414" y="18335"/>
                  </a:lnTo>
                  <a:lnTo>
                    <a:pt x="16288" y="18428"/>
                  </a:lnTo>
                  <a:lnTo>
                    <a:pt x="16159" y="18518"/>
                  </a:lnTo>
                  <a:lnTo>
                    <a:pt x="16030" y="18607"/>
                  </a:lnTo>
                  <a:lnTo>
                    <a:pt x="15897" y="18693"/>
                  </a:lnTo>
                  <a:lnTo>
                    <a:pt x="15766" y="18777"/>
                  </a:lnTo>
                  <a:lnTo>
                    <a:pt x="15630" y="18859"/>
                  </a:lnTo>
                  <a:lnTo>
                    <a:pt x="15496" y="18941"/>
                  </a:lnTo>
                  <a:lnTo>
                    <a:pt x="15358" y="19018"/>
                  </a:lnTo>
                  <a:lnTo>
                    <a:pt x="15218" y="19093"/>
                  </a:lnTo>
                  <a:lnTo>
                    <a:pt x="15078" y="19166"/>
                  </a:lnTo>
                  <a:lnTo>
                    <a:pt x="14937" y="19237"/>
                  </a:lnTo>
                  <a:lnTo>
                    <a:pt x="14793" y="19306"/>
                  </a:lnTo>
                  <a:lnTo>
                    <a:pt x="14650" y="19372"/>
                  </a:lnTo>
                  <a:lnTo>
                    <a:pt x="14504" y="19435"/>
                  </a:lnTo>
                  <a:lnTo>
                    <a:pt x="14358" y="19497"/>
                  </a:lnTo>
                  <a:lnTo>
                    <a:pt x="14211" y="19557"/>
                  </a:lnTo>
                  <a:lnTo>
                    <a:pt x="14061" y="19613"/>
                  </a:lnTo>
                  <a:lnTo>
                    <a:pt x="13909" y="19667"/>
                  </a:lnTo>
                  <a:lnTo>
                    <a:pt x="13758" y="19718"/>
                  </a:lnTo>
                  <a:lnTo>
                    <a:pt x="13605" y="19768"/>
                  </a:lnTo>
                  <a:lnTo>
                    <a:pt x="13451" y="19814"/>
                  </a:lnTo>
                  <a:lnTo>
                    <a:pt x="13296" y="19858"/>
                  </a:lnTo>
                  <a:lnTo>
                    <a:pt x="13141" y="19900"/>
                  </a:lnTo>
                  <a:lnTo>
                    <a:pt x="12983" y="19938"/>
                  </a:lnTo>
                  <a:lnTo>
                    <a:pt x="12825" y="19974"/>
                  </a:lnTo>
                  <a:lnTo>
                    <a:pt x="12666" y="20008"/>
                  </a:lnTo>
                  <a:lnTo>
                    <a:pt x="12507" y="20039"/>
                  </a:lnTo>
                  <a:lnTo>
                    <a:pt x="12344" y="20067"/>
                  </a:lnTo>
                  <a:lnTo>
                    <a:pt x="12432" y="19980"/>
                  </a:lnTo>
                  <a:lnTo>
                    <a:pt x="12519" y="19891"/>
                  </a:lnTo>
                  <a:lnTo>
                    <a:pt x="12606" y="19800"/>
                  </a:lnTo>
                  <a:lnTo>
                    <a:pt x="12688" y="19710"/>
                  </a:lnTo>
                  <a:lnTo>
                    <a:pt x="12774" y="19617"/>
                  </a:lnTo>
                  <a:lnTo>
                    <a:pt x="12856" y="19524"/>
                  </a:lnTo>
                  <a:lnTo>
                    <a:pt x="13020" y="19334"/>
                  </a:lnTo>
                  <a:lnTo>
                    <a:pt x="13180" y="19140"/>
                  </a:lnTo>
                  <a:lnTo>
                    <a:pt x="13258" y="19042"/>
                  </a:lnTo>
                  <a:lnTo>
                    <a:pt x="13337" y="18944"/>
                  </a:lnTo>
                  <a:lnTo>
                    <a:pt x="13412" y="18841"/>
                  </a:lnTo>
                  <a:lnTo>
                    <a:pt x="13490" y="18740"/>
                  </a:lnTo>
                  <a:lnTo>
                    <a:pt x="13563" y="18638"/>
                  </a:lnTo>
                  <a:lnTo>
                    <a:pt x="13638" y="18536"/>
                  </a:lnTo>
                  <a:lnTo>
                    <a:pt x="13711" y="18432"/>
                  </a:lnTo>
                  <a:lnTo>
                    <a:pt x="13782" y="18327"/>
                  </a:lnTo>
                  <a:lnTo>
                    <a:pt x="13854" y="18219"/>
                  </a:lnTo>
                  <a:lnTo>
                    <a:pt x="13924" y="18113"/>
                  </a:lnTo>
                  <a:lnTo>
                    <a:pt x="13992" y="18005"/>
                  </a:lnTo>
                  <a:lnTo>
                    <a:pt x="14061" y="17896"/>
                  </a:lnTo>
                  <a:lnTo>
                    <a:pt x="14128" y="17785"/>
                  </a:lnTo>
                  <a:lnTo>
                    <a:pt x="14193" y="17674"/>
                  </a:lnTo>
                  <a:lnTo>
                    <a:pt x="14259" y="17563"/>
                  </a:lnTo>
                  <a:lnTo>
                    <a:pt x="14324" y="17450"/>
                  </a:lnTo>
                  <a:lnTo>
                    <a:pt x="14386" y="17337"/>
                  </a:lnTo>
                  <a:lnTo>
                    <a:pt x="14447" y="17222"/>
                  </a:lnTo>
                  <a:lnTo>
                    <a:pt x="14508" y="17108"/>
                  </a:lnTo>
                  <a:lnTo>
                    <a:pt x="14568" y="16991"/>
                  </a:lnTo>
                  <a:lnTo>
                    <a:pt x="14628" y="16875"/>
                  </a:lnTo>
                  <a:lnTo>
                    <a:pt x="14684" y="16756"/>
                  </a:lnTo>
                  <a:close/>
                  <a:moveTo>
                    <a:pt x="11148" y="20188"/>
                  </a:moveTo>
                  <a:lnTo>
                    <a:pt x="11148" y="16044"/>
                  </a:lnTo>
                  <a:lnTo>
                    <a:pt x="11241" y="16046"/>
                  </a:lnTo>
                  <a:lnTo>
                    <a:pt x="11335" y="16050"/>
                  </a:lnTo>
                  <a:lnTo>
                    <a:pt x="11428" y="16056"/>
                  </a:lnTo>
                  <a:lnTo>
                    <a:pt x="11520" y="16061"/>
                  </a:lnTo>
                  <a:lnTo>
                    <a:pt x="11707" y="16075"/>
                  </a:lnTo>
                  <a:lnTo>
                    <a:pt x="11891" y="16091"/>
                  </a:lnTo>
                  <a:lnTo>
                    <a:pt x="11982" y="16100"/>
                  </a:lnTo>
                  <a:lnTo>
                    <a:pt x="12074" y="16110"/>
                  </a:lnTo>
                  <a:lnTo>
                    <a:pt x="12166" y="16121"/>
                  </a:lnTo>
                  <a:lnTo>
                    <a:pt x="12257" y="16131"/>
                  </a:lnTo>
                  <a:lnTo>
                    <a:pt x="12349" y="16145"/>
                  </a:lnTo>
                  <a:lnTo>
                    <a:pt x="12439" y="16157"/>
                  </a:lnTo>
                  <a:lnTo>
                    <a:pt x="12529" y="16170"/>
                  </a:lnTo>
                  <a:lnTo>
                    <a:pt x="12620" y="16185"/>
                  </a:lnTo>
                  <a:lnTo>
                    <a:pt x="12710" y="16200"/>
                  </a:lnTo>
                  <a:lnTo>
                    <a:pt x="12888" y="16232"/>
                  </a:lnTo>
                  <a:lnTo>
                    <a:pt x="12978" y="16250"/>
                  </a:lnTo>
                  <a:lnTo>
                    <a:pt x="13066" y="16267"/>
                  </a:lnTo>
                  <a:lnTo>
                    <a:pt x="13155" y="16286"/>
                  </a:lnTo>
                  <a:lnTo>
                    <a:pt x="13332" y="16327"/>
                  </a:lnTo>
                  <a:lnTo>
                    <a:pt x="13419" y="16347"/>
                  </a:lnTo>
                  <a:lnTo>
                    <a:pt x="13507" y="16370"/>
                  </a:lnTo>
                  <a:lnTo>
                    <a:pt x="13595" y="16391"/>
                  </a:lnTo>
                  <a:lnTo>
                    <a:pt x="13680" y="16416"/>
                  </a:lnTo>
                  <a:lnTo>
                    <a:pt x="13767" y="16438"/>
                  </a:lnTo>
                  <a:lnTo>
                    <a:pt x="13854" y="16464"/>
                  </a:lnTo>
                  <a:lnTo>
                    <a:pt x="13940" y="16490"/>
                  </a:lnTo>
                  <a:lnTo>
                    <a:pt x="14025" y="16517"/>
                  </a:lnTo>
                  <a:lnTo>
                    <a:pt x="13958" y="16653"/>
                  </a:lnTo>
                  <a:lnTo>
                    <a:pt x="13819" y="16919"/>
                  </a:lnTo>
                  <a:lnTo>
                    <a:pt x="13747" y="17051"/>
                  </a:lnTo>
                  <a:lnTo>
                    <a:pt x="13673" y="17183"/>
                  </a:lnTo>
                  <a:lnTo>
                    <a:pt x="13599" y="17313"/>
                  </a:lnTo>
                  <a:lnTo>
                    <a:pt x="13523" y="17441"/>
                  </a:lnTo>
                  <a:lnTo>
                    <a:pt x="13445" y="17567"/>
                  </a:lnTo>
                  <a:lnTo>
                    <a:pt x="13365" y="17692"/>
                  </a:lnTo>
                  <a:lnTo>
                    <a:pt x="13286" y="17818"/>
                  </a:lnTo>
                  <a:lnTo>
                    <a:pt x="13203" y="17940"/>
                  </a:lnTo>
                  <a:lnTo>
                    <a:pt x="13119" y="18063"/>
                  </a:lnTo>
                  <a:lnTo>
                    <a:pt x="13036" y="18183"/>
                  </a:lnTo>
                  <a:lnTo>
                    <a:pt x="12949" y="18303"/>
                  </a:lnTo>
                  <a:lnTo>
                    <a:pt x="12861" y="18420"/>
                  </a:lnTo>
                  <a:lnTo>
                    <a:pt x="12774" y="18536"/>
                  </a:lnTo>
                  <a:lnTo>
                    <a:pt x="12683" y="18650"/>
                  </a:lnTo>
                  <a:lnTo>
                    <a:pt x="12591" y="18763"/>
                  </a:lnTo>
                  <a:lnTo>
                    <a:pt x="12499" y="18874"/>
                  </a:lnTo>
                  <a:lnTo>
                    <a:pt x="12406" y="18986"/>
                  </a:lnTo>
                  <a:lnTo>
                    <a:pt x="12311" y="19093"/>
                  </a:lnTo>
                  <a:lnTo>
                    <a:pt x="12214" y="19201"/>
                  </a:lnTo>
                  <a:lnTo>
                    <a:pt x="12116" y="19306"/>
                  </a:lnTo>
                  <a:lnTo>
                    <a:pt x="12018" y="19410"/>
                  </a:lnTo>
                  <a:lnTo>
                    <a:pt x="11918" y="19514"/>
                  </a:lnTo>
                  <a:lnTo>
                    <a:pt x="11816" y="19615"/>
                  </a:lnTo>
                  <a:lnTo>
                    <a:pt x="11714" y="19714"/>
                  </a:lnTo>
                  <a:lnTo>
                    <a:pt x="11610" y="19811"/>
                  </a:lnTo>
                  <a:lnTo>
                    <a:pt x="11506" y="19907"/>
                  </a:lnTo>
                  <a:lnTo>
                    <a:pt x="11401" y="20002"/>
                  </a:lnTo>
                  <a:lnTo>
                    <a:pt x="11293" y="20094"/>
                  </a:lnTo>
                  <a:lnTo>
                    <a:pt x="11185" y="20187"/>
                  </a:lnTo>
                  <a:lnTo>
                    <a:pt x="11148" y="20188"/>
                  </a:lnTo>
                  <a:close/>
                  <a:moveTo>
                    <a:pt x="9256" y="20067"/>
                  </a:moveTo>
                  <a:lnTo>
                    <a:pt x="9094" y="20039"/>
                  </a:lnTo>
                  <a:lnTo>
                    <a:pt x="8934" y="20008"/>
                  </a:lnTo>
                  <a:lnTo>
                    <a:pt x="8775" y="19974"/>
                  </a:lnTo>
                  <a:lnTo>
                    <a:pt x="8617" y="19938"/>
                  </a:lnTo>
                  <a:lnTo>
                    <a:pt x="8460" y="19900"/>
                  </a:lnTo>
                  <a:lnTo>
                    <a:pt x="8304" y="19858"/>
                  </a:lnTo>
                  <a:lnTo>
                    <a:pt x="8149" y="19814"/>
                  </a:lnTo>
                  <a:lnTo>
                    <a:pt x="7995" y="19768"/>
                  </a:lnTo>
                  <a:lnTo>
                    <a:pt x="7842" y="19718"/>
                  </a:lnTo>
                  <a:lnTo>
                    <a:pt x="7691" y="19667"/>
                  </a:lnTo>
                  <a:lnTo>
                    <a:pt x="7539" y="19613"/>
                  </a:lnTo>
                  <a:lnTo>
                    <a:pt x="7391" y="19557"/>
                  </a:lnTo>
                  <a:lnTo>
                    <a:pt x="7242" y="19497"/>
                  </a:lnTo>
                  <a:lnTo>
                    <a:pt x="7097" y="19435"/>
                  </a:lnTo>
                  <a:lnTo>
                    <a:pt x="6951" y="19372"/>
                  </a:lnTo>
                  <a:lnTo>
                    <a:pt x="6807" y="19306"/>
                  </a:lnTo>
                  <a:lnTo>
                    <a:pt x="6663" y="19237"/>
                  </a:lnTo>
                  <a:lnTo>
                    <a:pt x="6522" y="19166"/>
                  </a:lnTo>
                  <a:lnTo>
                    <a:pt x="6382" y="19093"/>
                  </a:lnTo>
                  <a:lnTo>
                    <a:pt x="6244" y="19018"/>
                  </a:lnTo>
                  <a:lnTo>
                    <a:pt x="6105" y="18941"/>
                  </a:lnTo>
                  <a:lnTo>
                    <a:pt x="5970" y="18859"/>
                  </a:lnTo>
                  <a:lnTo>
                    <a:pt x="5836" y="18777"/>
                  </a:lnTo>
                  <a:lnTo>
                    <a:pt x="5703" y="18693"/>
                  </a:lnTo>
                  <a:lnTo>
                    <a:pt x="5571" y="18607"/>
                  </a:lnTo>
                  <a:lnTo>
                    <a:pt x="5442" y="18518"/>
                  </a:lnTo>
                  <a:lnTo>
                    <a:pt x="5312" y="18428"/>
                  </a:lnTo>
                  <a:lnTo>
                    <a:pt x="5187" y="18335"/>
                  </a:lnTo>
                  <a:lnTo>
                    <a:pt x="5061" y="18238"/>
                  </a:lnTo>
                  <a:lnTo>
                    <a:pt x="4937" y="18142"/>
                  </a:lnTo>
                  <a:lnTo>
                    <a:pt x="4815" y="18043"/>
                  </a:lnTo>
                  <a:lnTo>
                    <a:pt x="4695" y="17942"/>
                  </a:lnTo>
                  <a:lnTo>
                    <a:pt x="4825" y="17854"/>
                  </a:lnTo>
                  <a:lnTo>
                    <a:pt x="5087" y="17682"/>
                  </a:lnTo>
                  <a:lnTo>
                    <a:pt x="5220" y="17598"/>
                  </a:lnTo>
                  <a:lnTo>
                    <a:pt x="5356" y="17517"/>
                  </a:lnTo>
                  <a:lnTo>
                    <a:pt x="5491" y="17438"/>
                  </a:lnTo>
                  <a:lnTo>
                    <a:pt x="5628" y="17361"/>
                  </a:lnTo>
                  <a:lnTo>
                    <a:pt x="5766" y="17286"/>
                  </a:lnTo>
                  <a:lnTo>
                    <a:pt x="5905" y="17213"/>
                  </a:lnTo>
                  <a:lnTo>
                    <a:pt x="6046" y="17142"/>
                  </a:lnTo>
                  <a:lnTo>
                    <a:pt x="6188" y="17071"/>
                  </a:lnTo>
                  <a:lnTo>
                    <a:pt x="6332" y="17004"/>
                  </a:lnTo>
                  <a:lnTo>
                    <a:pt x="6476" y="16938"/>
                  </a:lnTo>
                  <a:lnTo>
                    <a:pt x="6621" y="16876"/>
                  </a:lnTo>
                  <a:lnTo>
                    <a:pt x="6767" y="16816"/>
                  </a:lnTo>
                  <a:lnTo>
                    <a:pt x="6916" y="16756"/>
                  </a:lnTo>
                  <a:lnTo>
                    <a:pt x="6974" y="16875"/>
                  </a:lnTo>
                  <a:lnTo>
                    <a:pt x="7032" y="16991"/>
                  </a:lnTo>
                  <a:lnTo>
                    <a:pt x="7092" y="17108"/>
                  </a:lnTo>
                  <a:lnTo>
                    <a:pt x="7153" y="17222"/>
                  </a:lnTo>
                  <a:lnTo>
                    <a:pt x="7214" y="17337"/>
                  </a:lnTo>
                  <a:lnTo>
                    <a:pt x="7341" y="17563"/>
                  </a:lnTo>
                  <a:lnTo>
                    <a:pt x="7407" y="17674"/>
                  </a:lnTo>
                  <a:lnTo>
                    <a:pt x="7472" y="17785"/>
                  </a:lnTo>
                  <a:lnTo>
                    <a:pt x="7539" y="17896"/>
                  </a:lnTo>
                  <a:lnTo>
                    <a:pt x="7608" y="18005"/>
                  </a:lnTo>
                  <a:lnTo>
                    <a:pt x="7676" y="18113"/>
                  </a:lnTo>
                  <a:lnTo>
                    <a:pt x="7746" y="18219"/>
                  </a:lnTo>
                  <a:lnTo>
                    <a:pt x="7818" y="18327"/>
                  </a:lnTo>
                  <a:lnTo>
                    <a:pt x="7889" y="18432"/>
                  </a:lnTo>
                  <a:lnTo>
                    <a:pt x="7962" y="18536"/>
                  </a:lnTo>
                  <a:lnTo>
                    <a:pt x="8112" y="18740"/>
                  </a:lnTo>
                  <a:lnTo>
                    <a:pt x="8188" y="18841"/>
                  </a:lnTo>
                  <a:lnTo>
                    <a:pt x="8264" y="18944"/>
                  </a:lnTo>
                  <a:lnTo>
                    <a:pt x="8420" y="19140"/>
                  </a:lnTo>
                  <a:lnTo>
                    <a:pt x="8580" y="19334"/>
                  </a:lnTo>
                  <a:lnTo>
                    <a:pt x="8744" y="19524"/>
                  </a:lnTo>
                  <a:lnTo>
                    <a:pt x="8827" y="19617"/>
                  </a:lnTo>
                  <a:lnTo>
                    <a:pt x="8912" y="19710"/>
                  </a:lnTo>
                  <a:lnTo>
                    <a:pt x="8997" y="19800"/>
                  </a:lnTo>
                  <a:lnTo>
                    <a:pt x="9081" y="19891"/>
                  </a:lnTo>
                  <a:lnTo>
                    <a:pt x="9168" y="19980"/>
                  </a:lnTo>
                  <a:lnTo>
                    <a:pt x="9256" y="20067"/>
                  </a:lnTo>
                  <a:close/>
                  <a:moveTo>
                    <a:pt x="10452" y="11149"/>
                  </a:moveTo>
                  <a:lnTo>
                    <a:pt x="10452" y="15347"/>
                  </a:lnTo>
                  <a:lnTo>
                    <a:pt x="10349" y="15350"/>
                  </a:lnTo>
                  <a:lnTo>
                    <a:pt x="10042" y="15366"/>
                  </a:lnTo>
                  <a:lnTo>
                    <a:pt x="9939" y="15373"/>
                  </a:lnTo>
                  <a:lnTo>
                    <a:pt x="9736" y="15389"/>
                  </a:lnTo>
                  <a:lnTo>
                    <a:pt x="9635" y="15400"/>
                  </a:lnTo>
                  <a:lnTo>
                    <a:pt x="9534" y="15409"/>
                  </a:lnTo>
                  <a:lnTo>
                    <a:pt x="9432" y="15421"/>
                  </a:lnTo>
                  <a:lnTo>
                    <a:pt x="9233" y="15446"/>
                  </a:lnTo>
                  <a:lnTo>
                    <a:pt x="9133" y="15459"/>
                  </a:lnTo>
                  <a:lnTo>
                    <a:pt x="9033" y="15474"/>
                  </a:lnTo>
                  <a:lnTo>
                    <a:pt x="8933" y="15490"/>
                  </a:lnTo>
                  <a:lnTo>
                    <a:pt x="8834" y="15506"/>
                  </a:lnTo>
                  <a:lnTo>
                    <a:pt x="8637" y="15541"/>
                  </a:lnTo>
                  <a:lnTo>
                    <a:pt x="8441" y="15579"/>
                  </a:lnTo>
                  <a:lnTo>
                    <a:pt x="8149" y="15644"/>
                  </a:lnTo>
                  <a:lnTo>
                    <a:pt x="8051" y="15667"/>
                  </a:lnTo>
                  <a:lnTo>
                    <a:pt x="7955" y="15691"/>
                  </a:lnTo>
                  <a:lnTo>
                    <a:pt x="7858" y="15715"/>
                  </a:lnTo>
                  <a:lnTo>
                    <a:pt x="7763" y="15741"/>
                  </a:lnTo>
                  <a:lnTo>
                    <a:pt x="7668" y="15768"/>
                  </a:lnTo>
                  <a:lnTo>
                    <a:pt x="7572" y="15795"/>
                  </a:lnTo>
                  <a:lnTo>
                    <a:pt x="7383" y="15851"/>
                  </a:lnTo>
                  <a:lnTo>
                    <a:pt x="7288" y="15882"/>
                  </a:lnTo>
                  <a:lnTo>
                    <a:pt x="7233" y="15746"/>
                  </a:lnTo>
                  <a:lnTo>
                    <a:pt x="7179" y="15611"/>
                  </a:lnTo>
                  <a:lnTo>
                    <a:pt x="7074" y="15337"/>
                  </a:lnTo>
                  <a:lnTo>
                    <a:pt x="7024" y="15197"/>
                  </a:lnTo>
                  <a:lnTo>
                    <a:pt x="6929" y="14916"/>
                  </a:lnTo>
                  <a:lnTo>
                    <a:pt x="6884" y="14775"/>
                  </a:lnTo>
                  <a:lnTo>
                    <a:pt x="6797" y="14489"/>
                  </a:lnTo>
                  <a:lnTo>
                    <a:pt x="6717" y="14201"/>
                  </a:lnTo>
                  <a:lnTo>
                    <a:pt x="6682" y="14054"/>
                  </a:lnTo>
                  <a:lnTo>
                    <a:pt x="6645" y="13907"/>
                  </a:lnTo>
                  <a:lnTo>
                    <a:pt x="6611" y="13761"/>
                  </a:lnTo>
                  <a:lnTo>
                    <a:pt x="6578" y="13612"/>
                  </a:lnTo>
                  <a:lnTo>
                    <a:pt x="6546" y="13463"/>
                  </a:lnTo>
                  <a:lnTo>
                    <a:pt x="6517" y="13313"/>
                  </a:lnTo>
                  <a:lnTo>
                    <a:pt x="6490" y="13164"/>
                  </a:lnTo>
                  <a:lnTo>
                    <a:pt x="6463" y="13013"/>
                  </a:lnTo>
                  <a:lnTo>
                    <a:pt x="6416" y="12709"/>
                  </a:lnTo>
                  <a:lnTo>
                    <a:pt x="6395" y="12555"/>
                  </a:lnTo>
                  <a:lnTo>
                    <a:pt x="6376" y="12402"/>
                  </a:lnTo>
                  <a:lnTo>
                    <a:pt x="6358" y="12247"/>
                  </a:lnTo>
                  <a:lnTo>
                    <a:pt x="6329" y="11937"/>
                  </a:lnTo>
                  <a:lnTo>
                    <a:pt x="6317" y="11781"/>
                  </a:lnTo>
                  <a:lnTo>
                    <a:pt x="6307" y="11622"/>
                  </a:lnTo>
                  <a:lnTo>
                    <a:pt x="6298" y="11465"/>
                  </a:lnTo>
                  <a:lnTo>
                    <a:pt x="6291" y="11306"/>
                  </a:lnTo>
                  <a:lnTo>
                    <a:pt x="6287" y="11149"/>
                  </a:lnTo>
                  <a:lnTo>
                    <a:pt x="10452" y="11149"/>
                  </a:lnTo>
                  <a:close/>
                  <a:moveTo>
                    <a:pt x="7042" y="6324"/>
                  </a:moveTo>
                  <a:lnTo>
                    <a:pt x="7143" y="6359"/>
                  </a:lnTo>
                  <a:lnTo>
                    <a:pt x="7245" y="6393"/>
                  </a:lnTo>
                  <a:lnTo>
                    <a:pt x="7345" y="6425"/>
                  </a:lnTo>
                  <a:lnTo>
                    <a:pt x="7550" y="6487"/>
                  </a:lnTo>
                  <a:lnTo>
                    <a:pt x="7653" y="6517"/>
                  </a:lnTo>
                  <a:lnTo>
                    <a:pt x="7756" y="6546"/>
                  </a:lnTo>
                  <a:lnTo>
                    <a:pt x="7859" y="6573"/>
                  </a:lnTo>
                  <a:lnTo>
                    <a:pt x="7963" y="6600"/>
                  </a:lnTo>
                  <a:lnTo>
                    <a:pt x="8070" y="6627"/>
                  </a:lnTo>
                  <a:lnTo>
                    <a:pt x="8174" y="6651"/>
                  </a:lnTo>
                  <a:lnTo>
                    <a:pt x="8279" y="6676"/>
                  </a:lnTo>
                  <a:lnTo>
                    <a:pt x="8384" y="6698"/>
                  </a:lnTo>
                  <a:lnTo>
                    <a:pt x="8491" y="6721"/>
                  </a:lnTo>
                  <a:lnTo>
                    <a:pt x="8597" y="6742"/>
                  </a:lnTo>
                  <a:lnTo>
                    <a:pt x="8702" y="6762"/>
                  </a:lnTo>
                  <a:lnTo>
                    <a:pt x="8810" y="6782"/>
                  </a:lnTo>
                  <a:lnTo>
                    <a:pt x="8917" y="6800"/>
                  </a:lnTo>
                  <a:lnTo>
                    <a:pt x="9025" y="6817"/>
                  </a:lnTo>
                  <a:lnTo>
                    <a:pt x="9133" y="6833"/>
                  </a:lnTo>
                  <a:lnTo>
                    <a:pt x="9348" y="6863"/>
                  </a:lnTo>
                  <a:lnTo>
                    <a:pt x="9457" y="6876"/>
                  </a:lnTo>
                  <a:lnTo>
                    <a:pt x="9568" y="6888"/>
                  </a:lnTo>
                  <a:lnTo>
                    <a:pt x="9677" y="6899"/>
                  </a:lnTo>
                  <a:lnTo>
                    <a:pt x="9786" y="6911"/>
                  </a:lnTo>
                  <a:lnTo>
                    <a:pt x="10118" y="6936"/>
                  </a:lnTo>
                  <a:lnTo>
                    <a:pt x="10228" y="6941"/>
                  </a:lnTo>
                  <a:lnTo>
                    <a:pt x="10340" y="6946"/>
                  </a:lnTo>
                  <a:lnTo>
                    <a:pt x="10452" y="6950"/>
                  </a:lnTo>
                  <a:lnTo>
                    <a:pt x="10452" y="10451"/>
                  </a:lnTo>
                  <a:lnTo>
                    <a:pt x="6287" y="10451"/>
                  </a:lnTo>
                  <a:lnTo>
                    <a:pt x="6291" y="10315"/>
                  </a:lnTo>
                  <a:lnTo>
                    <a:pt x="6296" y="10179"/>
                  </a:lnTo>
                  <a:lnTo>
                    <a:pt x="6303" y="10043"/>
                  </a:lnTo>
                  <a:lnTo>
                    <a:pt x="6311" y="9908"/>
                  </a:lnTo>
                  <a:lnTo>
                    <a:pt x="6321" y="9772"/>
                  </a:lnTo>
                  <a:lnTo>
                    <a:pt x="6330" y="9638"/>
                  </a:lnTo>
                  <a:lnTo>
                    <a:pt x="6342" y="9504"/>
                  </a:lnTo>
                  <a:lnTo>
                    <a:pt x="6355" y="9371"/>
                  </a:lnTo>
                  <a:lnTo>
                    <a:pt x="6371" y="9236"/>
                  </a:lnTo>
                  <a:lnTo>
                    <a:pt x="6386" y="9104"/>
                  </a:lnTo>
                  <a:lnTo>
                    <a:pt x="6403" y="8972"/>
                  </a:lnTo>
                  <a:lnTo>
                    <a:pt x="6421" y="8840"/>
                  </a:lnTo>
                  <a:lnTo>
                    <a:pt x="6441" y="8710"/>
                  </a:lnTo>
                  <a:lnTo>
                    <a:pt x="6461" y="8578"/>
                  </a:lnTo>
                  <a:lnTo>
                    <a:pt x="6505" y="8319"/>
                  </a:lnTo>
                  <a:lnTo>
                    <a:pt x="6555" y="8060"/>
                  </a:lnTo>
                  <a:lnTo>
                    <a:pt x="6583" y="7932"/>
                  </a:lnTo>
                  <a:lnTo>
                    <a:pt x="6611" y="7806"/>
                  </a:lnTo>
                  <a:lnTo>
                    <a:pt x="6641" y="7679"/>
                  </a:lnTo>
                  <a:lnTo>
                    <a:pt x="6670" y="7552"/>
                  </a:lnTo>
                  <a:lnTo>
                    <a:pt x="6703" y="7426"/>
                  </a:lnTo>
                  <a:lnTo>
                    <a:pt x="6736" y="7301"/>
                  </a:lnTo>
                  <a:lnTo>
                    <a:pt x="6768" y="7177"/>
                  </a:lnTo>
                  <a:lnTo>
                    <a:pt x="6804" y="7053"/>
                  </a:lnTo>
                  <a:lnTo>
                    <a:pt x="6842" y="6930"/>
                  </a:lnTo>
                  <a:lnTo>
                    <a:pt x="6878" y="6806"/>
                  </a:lnTo>
                  <a:lnTo>
                    <a:pt x="6917" y="6685"/>
                  </a:lnTo>
                  <a:lnTo>
                    <a:pt x="6958" y="6564"/>
                  </a:lnTo>
                  <a:lnTo>
                    <a:pt x="7042" y="6324"/>
                  </a:lnTo>
                  <a:close/>
                  <a:moveTo>
                    <a:pt x="6651" y="5442"/>
                  </a:moveTo>
                  <a:lnTo>
                    <a:pt x="6570" y="5408"/>
                  </a:lnTo>
                  <a:lnTo>
                    <a:pt x="6491" y="5373"/>
                  </a:lnTo>
                  <a:lnTo>
                    <a:pt x="6411" y="5338"/>
                  </a:lnTo>
                  <a:lnTo>
                    <a:pt x="6174" y="5229"/>
                  </a:lnTo>
                  <a:lnTo>
                    <a:pt x="6095" y="5191"/>
                  </a:lnTo>
                  <a:lnTo>
                    <a:pt x="6019" y="5152"/>
                  </a:lnTo>
                  <a:lnTo>
                    <a:pt x="5940" y="5113"/>
                  </a:lnTo>
                  <a:lnTo>
                    <a:pt x="5863" y="5073"/>
                  </a:lnTo>
                  <a:lnTo>
                    <a:pt x="5786" y="5032"/>
                  </a:lnTo>
                  <a:lnTo>
                    <a:pt x="5711" y="4991"/>
                  </a:lnTo>
                  <a:lnTo>
                    <a:pt x="5633" y="4949"/>
                  </a:lnTo>
                  <a:lnTo>
                    <a:pt x="5558" y="4907"/>
                  </a:lnTo>
                  <a:lnTo>
                    <a:pt x="5408" y="4821"/>
                  </a:lnTo>
                  <a:lnTo>
                    <a:pt x="5260" y="4732"/>
                  </a:lnTo>
                  <a:lnTo>
                    <a:pt x="5112" y="4642"/>
                  </a:lnTo>
                  <a:lnTo>
                    <a:pt x="4968" y="4549"/>
                  </a:lnTo>
                  <a:lnTo>
                    <a:pt x="4824" y="4452"/>
                  </a:lnTo>
                  <a:lnTo>
                    <a:pt x="4682" y="4355"/>
                  </a:lnTo>
                  <a:lnTo>
                    <a:pt x="4540" y="4255"/>
                  </a:lnTo>
                  <a:lnTo>
                    <a:pt x="4401" y="4154"/>
                  </a:lnTo>
                  <a:lnTo>
                    <a:pt x="4264" y="4050"/>
                  </a:lnTo>
                  <a:lnTo>
                    <a:pt x="4390" y="3929"/>
                  </a:lnTo>
                  <a:lnTo>
                    <a:pt x="4520" y="3811"/>
                  </a:lnTo>
                  <a:lnTo>
                    <a:pt x="4650" y="3695"/>
                  </a:lnTo>
                  <a:lnTo>
                    <a:pt x="4785" y="3582"/>
                  </a:lnTo>
                  <a:lnTo>
                    <a:pt x="4920" y="3470"/>
                  </a:lnTo>
                  <a:lnTo>
                    <a:pt x="5058" y="3362"/>
                  </a:lnTo>
                  <a:lnTo>
                    <a:pt x="5198" y="3256"/>
                  </a:lnTo>
                  <a:lnTo>
                    <a:pt x="5340" y="3152"/>
                  </a:lnTo>
                  <a:lnTo>
                    <a:pt x="5483" y="3052"/>
                  </a:lnTo>
                  <a:lnTo>
                    <a:pt x="5629" y="2954"/>
                  </a:lnTo>
                  <a:lnTo>
                    <a:pt x="5777" y="2858"/>
                  </a:lnTo>
                  <a:lnTo>
                    <a:pt x="5927" y="2767"/>
                  </a:lnTo>
                  <a:lnTo>
                    <a:pt x="6078" y="2675"/>
                  </a:lnTo>
                  <a:lnTo>
                    <a:pt x="6230" y="2588"/>
                  </a:lnTo>
                  <a:lnTo>
                    <a:pt x="6386" y="2504"/>
                  </a:lnTo>
                  <a:lnTo>
                    <a:pt x="6542" y="2423"/>
                  </a:lnTo>
                  <a:lnTo>
                    <a:pt x="6700" y="2344"/>
                  </a:lnTo>
                  <a:lnTo>
                    <a:pt x="6861" y="2268"/>
                  </a:lnTo>
                  <a:lnTo>
                    <a:pt x="7022" y="2196"/>
                  </a:lnTo>
                  <a:lnTo>
                    <a:pt x="7184" y="2127"/>
                  </a:lnTo>
                  <a:lnTo>
                    <a:pt x="7350" y="2058"/>
                  </a:lnTo>
                  <a:lnTo>
                    <a:pt x="7517" y="1995"/>
                  </a:lnTo>
                  <a:lnTo>
                    <a:pt x="7684" y="1934"/>
                  </a:lnTo>
                  <a:lnTo>
                    <a:pt x="7853" y="1876"/>
                  </a:lnTo>
                  <a:lnTo>
                    <a:pt x="8025" y="1822"/>
                  </a:lnTo>
                  <a:lnTo>
                    <a:pt x="8196" y="1771"/>
                  </a:lnTo>
                  <a:lnTo>
                    <a:pt x="8370" y="1723"/>
                  </a:lnTo>
                  <a:lnTo>
                    <a:pt x="8544" y="1678"/>
                  </a:lnTo>
                  <a:lnTo>
                    <a:pt x="8719" y="1637"/>
                  </a:lnTo>
                  <a:lnTo>
                    <a:pt x="8898" y="1599"/>
                  </a:lnTo>
                  <a:lnTo>
                    <a:pt x="9076" y="1564"/>
                  </a:lnTo>
                  <a:lnTo>
                    <a:pt x="9256" y="1532"/>
                  </a:lnTo>
                  <a:lnTo>
                    <a:pt x="9056" y="1736"/>
                  </a:lnTo>
                  <a:lnTo>
                    <a:pt x="8958" y="1841"/>
                  </a:lnTo>
                  <a:lnTo>
                    <a:pt x="8860" y="1948"/>
                  </a:lnTo>
                  <a:lnTo>
                    <a:pt x="8764" y="2054"/>
                  </a:lnTo>
                  <a:lnTo>
                    <a:pt x="8668" y="2165"/>
                  </a:lnTo>
                  <a:lnTo>
                    <a:pt x="8575" y="2275"/>
                  </a:lnTo>
                  <a:lnTo>
                    <a:pt x="8483" y="2385"/>
                  </a:lnTo>
                  <a:lnTo>
                    <a:pt x="8301" y="2613"/>
                  </a:lnTo>
                  <a:lnTo>
                    <a:pt x="8212" y="2730"/>
                  </a:lnTo>
                  <a:lnTo>
                    <a:pt x="8125" y="2846"/>
                  </a:lnTo>
                  <a:lnTo>
                    <a:pt x="8038" y="2965"/>
                  </a:lnTo>
                  <a:lnTo>
                    <a:pt x="7952" y="3085"/>
                  </a:lnTo>
                  <a:lnTo>
                    <a:pt x="7870" y="3204"/>
                  </a:lnTo>
                  <a:lnTo>
                    <a:pt x="7787" y="3328"/>
                  </a:lnTo>
                  <a:lnTo>
                    <a:pt x="7705" y="3451"/>
                  </a:lnTo>
                  <a:lnTo>
                    <a:pt x="7626" y="3575"/>
                  </a:lnTo>
                  <a:lnTo>
                    <a:pt x="7546" y="3701"/>
                  </a:lnTo>
                  <a:lnTo>
                    <a:pt x="7470" y="3828"/>
                  </a:lnTo>
                  <a:lnTo>
                    <a:pt x="7393" y="3957"/>
                  </a:lnTo>
                  <a:lnTo>
                    <a:pt x="7246" y="4216"/>
                  </a:lnTo>
                  <a:lnTo>
                    <a:pt x="7174" y="4348"/>
                  </a:lnTo>
                  <a:lnTo>
                    <a:pt x="7104" y="4480"/>
                  </a:lnTo>
                  <a:lnTo>
                    <a:pt x="7034" y="4616"/>
                  </a:lnTo>
                  <a:lnTo>
                    <a:pt x="6967" y="4751"/>
                  </a:lnTo>
                  <a:lnTo>
                    <a:pt x="6901" y="4887"/>
                  </a:lnTo>
                  <a:lnTo>
                    <a:pt x="6837" y="5023"/>
                  </a:lnTo>
                  <a:lnTo>
                    <a:pt x="6772" y="5163"/>
                  </a:lnTo>
                  <a:lnTo>
                    <a:pt x="6712" y="5302"/>
                  </a:lnTo>
                  <a:lnTo>
                    <a:pt x="6651" y="5442"/>
                  </a:lnTo>
                  <a:close/>
                  <a:moveTo>
                    <a:pt x="10452" y="1410"/>
                  </a:moveTo>
                  <a:lnTo>
                    <a:pt x="10452" y="6253"/>
                  </a:lnTo>
                  <a:lnTo>
                    <a:pt x="10349" y="6249"/>
                  </a:lnTo>
                  <a:lnTo>
                    <a:pt x="10144" y="6238"/>
                  </a:lnTo>
                  <a:lnTo>
                    <a:pt x="9940" y="6224"/>
                  </a:lnTo>
                  <a:lnTo>
                    <a:pt x="9838" y="6215"/>
                  </a:lnTo>
                  <a:lnTo>
                    <a:pt x="9736" y="6205"/>
                  </a:lnTo>
                  <a:lnTo>
                    <a:pt x="9636" y="6196"/>
                  </a:lnTo>
                  <a:lnTo>
                    <a:pt x="9535" y="6184"/>
                  </a:lnTo>
                  <a:lnTo>
                    <a:pt x="9435" y="6172"/>
                  </a:lnTo>
                  <a:lnTo>
                    <a:pt x="9334" y="6160"/>
                  </a:lnTo>
                  <a:lnTo>
                    <a:pt x="9235" y="6145"/>
                  </a:lnTo>
                  <a:lnTo>
                    <a:pt x="9035" y="6115"/>
                  </a:lnTo>
                  <a:lnTo>
                    <a:pt x="8838" y="6080"/>
                  </a:lnTo>
                  <a:lnTo>
                    <a:pt x="8741" y="6063"/>
                  </a:lnTo>
                  <a:lnTo>
                    <a:pt x="8642" y="6043"/>
                  </a:lnTo>
                  <a:lnTo>
                    <a:pt x="8447" y="6002"/>
                  </a:lnTo>
                  <a:lnTo>
                    <a:pt x="8350" y="5979"/>
                  </a:lnTo>
                  <a:lnTo>
                    <a:pt x="8252" y="5958"/>
                  </a:lnTo>
                  <a:lnTo>
                    <a:pt x="8060" y="5909"/>
                  </a:lnTo>
                  <a:lnTo>
                    <a:pt x="7966" y="5884"/>
                  </a:lnTo>
                  <a:lnTo>
                    <a:pt x="7870" y="5857"/>
                  </a:lnTo>
                  <a:lnTo>
                    <a:pt x="7680" y="5803"/>
                  </a:lnTo>
                  <a:lnTo>
                    <a:pt x="7491" y="5743"/>
                  </a:lnTo>
                  <a:lnTo>
                    <a:pt x="7399" y="5714"/>
                  </a:lnTo>
                  <a:lnTo>
                    <a:pt x="7305" y="5680"/>
                  </a:lnTo>
                  <a:lnTo>
                    <a:pt x="7374" y="5521"/>
                  </a:lnTo>
                  <a:lnTo>
                    <a:pt x="7443" y="5364"/>
                  </a:lnTo>
                  <a:lnTo>
                    <a:pt x="7517" y="5207"/>
                  </a:lnTo>
                  <a:lnTo>
                    <a:pt x="7592" y="5051"/>
                  </a:lnTo>
                  <a:lnTo>
                    <a:pt x="7747" y="4747"/>
                  </a:lnTo>
                  <a:lnTo>
                    <a:pt x="7829" y="4596"/>
                  </a:lnTo>
                  <a:lnTo>
                    <a:pt x="7912" y="4446"/>
                  </a:lnTo>
                  <a:lnTo>
                    <a:pt x="7996" y="4300"/>
                  </a:lnTo>
                  <a:lnTo>
                    <a:pt x="8083" y="4154"/>
                  </a:lnTo>
                  <a:lnTo>
                    <a:pt x="8172" y="4011"/>
                  </a:lnTo>
                  <a:lnTo>
                    <a:pt x="8260" y="3867"/>
                  </a:lnTo>
                  <a:lnTo>
                    <a:pt x="8352" y="3727"/>
                  </a:lnTo>
                  <a:lnTo>
                    <a:pt x="8447" y="3588"/>
                  </a:lnTo>
                  <a:lnTo>
                    <a:pt x="8543" y="3452"/>
                  </a:lnTo>
                  <a:lnTo>
                    <a:pt x="8641" y="3318"/>
                  </a:lnTo>
                  <a:lnTo>
                    <a:pt x="8739" y="3183"/>
                  </a:lnTo>
                  <a:lnTo>
                    <a:pt x="8838" y="3051"/>
                  </a:lnTo>
                  <a:lnTo>
                    <a:pt x="8940" y="2922"/>
                  </a:lnTo>
                  <a:lnTo>
                    <a:pt x="9044" y="2794"/>
                  </a:lnTo>
                  <a:lnTo>
                    <a:pt x="9150" y="2667"/>
                  </a:lnTo>
                  <a:lnTo>
                    <a:pt x="9259" y="2543"/>
                  </a:lnTo>
                  <a:lnTo>
                    <a:pt x="9368" y="2422"/>
                  </a:lnTo>
                  <a:lnTo>
                    <a:pt x="9477" y="2302"/>
                  </a:lnTo>
                  <a:lnTo>
                    <a:pt x="9589" y="2183"/>
                  </a:lnTo>
                  <a:lnTo>
                    <a:pt x="9702" y="2066"/>
                  </a:lnTo>
                  <a:lnTo>
                    <a:pt x="9818" y="1952"/>
                  </a:lnTo>
                  <a:lnTo>
                    <a:pt x="9935" y="1840"/>
                  </a:lnTo>
                  <a:lnTo>
                    <a:pt x="10053" y="1731"/>
                  </a:lnTo>
                  <a:lnTo>
                    <a:pt x="10172" y="1623"/>
                  </a:lnTo>
                  <a:lnTo>
                    <a:pt x="10294" y="1517"/>
                  </a:lnTo>
                  <a:lnTo>
                    <a:pt x="10417" y="1413"/>
                  </a:lnTo>
                  <a:lnTo>
                    <a:pt x="10434" y="1412"/>
                  </a:lnTo>
                  <a:lnTo>
                    <a:pt x="10452" y="1410"/>
                  </a:lnTo>
                  <a:close/>
                  <a:moveTo>
                    <a:pt x="12344" y="1532"/>
                  </a:moveTo>
                  <a:lnTo>
                    <a:pt x="12524" y="1564"/>
                  </a:lnTo>
                  <a:lnTo>
                    <a:pt x="12703" y="1599"/>
                  </a:lnTo>
                  <a:lnTo>
                    <a:pt x="12881" y="1637"/>
                  </a:lnTo>
                  <a:lnTo>
                    <a:pt x="13056" y="1678"/>
                  </a:lnTo>
                  <a:lnTo>
                    <a:pt x="13232" y="1723"/>
                  </a:lnTo>
                  <a:lnTo>
                    <a:pt x="13404" y="1771"/>
                  </a:lnTo>
                  <a:lnTo>
                    <a:pt x="13576" y="1822"/>
                  </a:lnTo>
                  <a:lnTo>
                    <a:pt x="13747" y="1876"/>
                  </a:lnTo>
                  <a:lnTo>
                    <a:pt x="13916" y="1934"/>
                  </a:lnTo>
                  <a:lnTo>
                    <a:pt x="14084" y="1995"/>
                  </a:lnTo>
                  <a:lnTo>
                    <a:pt x="14250" y="2058"/>
                  </a:lnTo>
                  <a:lnTo>
                    <a:pt x="14416" y="2127"/>
                  </a:lnTo>
                  <a:lnTo>
                    <a:pt x="14579" y="2196"/>
                  </a:lnTo>
                  <a:lnTo>
                    <a:pt x="14741" y="2268"/>
                  </a:lnTo>
                  <a:lnTo>
                    <a:pt x="14900" y="2344"/>
                  </a:lnTo>
                  <a:lnTo>
                    <a:pt x="15058" y="2423"/>
                  </a:lnTo>
                  <a:lnTo>
                    <a:pt x="15214" y="2504"/>
                  </a:lnTo>
                  <a:lnTo>
                    <a:pt x="15370" y="2588"/>
                  </a:lnTo>
                  <a:lnTo>
                    <a:pt x="15522" y="2675"/>
                  </a:lnTo>
                  <a:lnTo>
                    <a:pt x="15673" y="2767"/>
                  </a:lnTo>
                  <a:lnTo>
                    <a:pt x="15823" y="2858"/>
                  </a:lnTo>
                  <a:lnTo>
                    <a:pt x="15971" y="2954"/>
                  </a:lnTo>
                  <a:lnTo>
                    <a:pt x="16117" y="3052"/>
                  </a:lnTo>
                  <a:lnTo>
                    <a:pt x="16260" y="3152"/>
                  </a:lnTo>
                  <a:lnTo>
                    <a:pt x="16402" y="3256"/>
                  </a:lnTo>
                  <a:lnTo>
                    <a:pt x="16542" y="3362"/>
                  </a:lnTo>
                  <a:lnTo>
                    <a:pt x="16680" y="3470"/>
                  </a:lnTo>
                  <a:lnTo>
                    <a:pt x="16815" y="3582"/>
                  </a:lnTo>
                  <a:lnTo>
                    <a:pt x="16950" y="3695"/>
                  </a:lnTo>
                  <a:lnTo>
                    <a:pt x="17080" y="3811"/>
                  </a:lnTo>
                  <a:lnTo>
                    <a:pt x="17210" y="3929"/>
                  </a:lnTo>
                  <a:lnTo>
                    <a:pt x="17336" y="4050"/>
                  </a:lnTo>
                  <a:lnTo>
                    <a:pt x="17199" y="4154"/>
                  </a:lnTo>
                  <a:lnTo>
                    <a:pt x="17060" y="4255"/>
                  </a:lnTo>
                  <a:lnTo>
                    <a:pt x="16919" y="4355"/>
                  </a:lnTo>
                  <a:lnTo>
                    <a:pt x="16776" y="4452"/>
                  </a:lnTo>
                  <a:lnTo>
                    <a:pt x="16634" y="4549"/>
                  </a:lnTo>
                  <a:lnTo>
                    <a:pt x="16488" y="4642"/>
                  </a:lnTo>
                  <a:lnTo>
                    <a:pt x="16340" y="4732"/>
                  </a:lnTo>
                  <a:lnTo>
                    <a:pt x="16192" y="4821"/>
                  </a:lnTo>
                  <a:lnTo>
                    <a:pt x="16118" y="4864"/>
                  </a:lnTo>
                  <a:lnTo>
                    <a:pt x="16042" y="4907"/>
                  </a:lnTo>
                  <a:lnTo>
                    <a:pt x="15967" y="4949"/>
                  </a:lnTo>
                  <a:lnTo>
                    <a:pt x="15889" y="4991"/>
                  </a:lnTo>
                  <a:lnTo>
                    <a:pt x="15814" y="5032"/>
                  </a:lnTo>
                  <a:lnTo>
                    <a:pt x="15737" y="5073"/>
                  </a:lnTo>
                  <a:lnTo>
                    <a:pt x="15660" y="5113"/>
                  </a:lnTo>
                  <a:lnTo>
                    <a:pt x="15581" y="5152"/>
                  </a:lnTo>
                  <a:lnTo>
                    <a:pt x="15505" y="5191"/>
                  </a:lnTo>
                  <a:lnTo>
                    <a:pt x="15426" y="5229"/>
                  </a:lnTo>
                  <a:lnTo>
                    <a:pt x="15349" y="5265"/>
                  </a:lnTo>
                  <a:lnTo>
                    <a:pt x="15268" y="5302"/>
                  </a:lnTo>
                  <a:lnTo>
                    <a:pt x="15189" y="5338"/>
                  </a:lnTo>
                  <a:lnTo>
                    <a:pt x="15109" y="5373"/>
                  </a:lnTo>
                  <a:lnTo>
                    <a:pt x="15030" y="5408"/>
                  </a:lnTo>
                  <a:lnTo>
                    <a:pt x="14949" y="5442"/>
                  </a:lnTo>
                  <a:lnTo>
                    <a:pt x="14888" y="5302"/>
                  </a:lnTo>
                  <a:lnTo>
                    <a:pt x="14828" y="5163"/>
                  </a:lnTo>
                  <a:lnTo>
                    <a:pt x="14763" y="5023"/>
                  </a:lnTo>
                  <a:lnTo>
                    <a:pt x="14699" y="4887"/>
                  </a:lnTo>
                  <a:lnTo>
                    <a:pt x="14633" y="4751"/>
                  </a:lnTo>
                  <a:lnTo>
                    <a:pt x="14566" y="4616"/>
                  </a:lnTo>
                  <a:lnTo>
                    <a:pt x="14496" y="4480"/>
                  </a:lnTo>
                  <a:lnTo>
                    <a:pt x="14426" y="4348"/>
                  </a:lnTo>
                  <a:lnTo>
                    <a:pt x="14354" y="4216"/>
                  </a:lnTo>
                  <a:lnTo>
                    <a:pt x="14207" y="3957"/>
                  </a:lnTo>
                  <a:lnTo>
                    <a:pt x="14130" y="3828"/>
                  </a:lnTo>
                  <a:lnTo>
                    <a:pt x="14054" y="3701"/>
                  </a:lnTo>
                  <a:lnTo>
                    <a:pt x="13975" y="3575"/>
                  </a:lnTo>
                  <a:lnTo>
                    <a:pt x="13895" y="3451"/>
                  </a:lnTo>
                  <a:lnTo>
                    <a:pt x="13813" y="3328"/>
                  </a:lnTo>
                  <a:lnTo>
                    <a:pt x="13730" y="3204"/>
                  </a:lnTo>
                  <a:lnTo>
                    <a:pt x="13648" y="3085"/>
                  </a:lnTo>
                  <a:lnTo>
                    <a:pt x="13562" y="2965"/>
                  </a:lnTo>
                  <a:lnTo>
                    <a:pt x="13475" y="2846"/>
                  </a:lnTo>
                  <a:lnTo>
                    <a:pt x="13388" y="2730"/>
                  </a:lnTo>
                  <a:lnTo>
                    <a:pt x="13299" y="2613"/>
                  </a:lnTo>
                  <a:lnTo>
                    <a:pt x="13209" y="2499"/>
                  </a:lnTo>
                  <a:lnTo>
                    <a:pt x="13117" y="2385"/>
                  </a:lnTo>
                  <a:lnTo>
                    <a:pt x="13025" y="2275"/>
                  </a:lnTo>
                  <a:lnTo>
                    <a:pt x="12932" y="2165"/>
                  </a:lnTo>
                  <a:lnTo>
                    <a:pt x="12837" y="2054"/>
                  </a:lnTo>
                  <a:lnTo>
                    <a:pt x="12741" y="1948"/>
                  </a:lnTo>
                  <a:lnTo>
                    <a:pt x="12642" y="1841"/>
                  </a:lnTo>
                  <a:lnTo>
                    <a:pt x="12545" y="1736"/>
                  </a:lnTo>
                  <a:lnTo>
                    <a:pt x="12445" y="1634"/>
                  </a:lnTo>
                  <a:lnTo>
                    <a:pt x="12344" y="1532"/>
                  </a:lnTo>
                  <a:close/>
                  <a:moveTo>
                    <a:pt x="11185" y="1413"/>
                  </a:moveTo>
                  <a:lnTo>
                    <a:pt x="11307" y="1517"/>
                  </a:lnTo>
                  <a:lnTo>
                    <a:pt x="11428" y="1623"/>
                  </a:lnTo>
                  <a:lnTo>
                    <a:pt x="11548" y="1731"/>
                  </a:lnTo>
                  <a:lnTo>
                    <a:pt x="11665" y="1840"/>
                  </a:lnTo>
                  <a:lnTo>
                    <a:pt x="11783" y="1952"/>
                  </a:lnTo>
                  <a:lnTo>
                    <a:pt x="11898" y="2066"/>
                  </a:lnTo>
                  <a:lnTo>
                    <a:pt x="12011" y="2183"/>
                  </a:lnTo>
                  <a:lnTo>
                    <a:pt x="12123" y="2302"/>
                  </a:lnTo>
                  <a:lnTo>
                    <a:pt x="12233" y="2422"/>
                  </a:lnTo>
                  <a:lnTo>
                    <a:pt x="12342" y="2543"/>
                  </a:lnTo>
                  <a:lnTo>
                    <a:pt x="12450" y="2667"/>
                  </a:lnTo>
                  <a:lnTo>
                    <a:pt x="12556" y="2794"/>
                  </a:lnTo>
                  <a:lnTo>
                    <a:pt x="12660" y="2922"/>
                  </a:lnTo>
                  <a:lnTo>
                    <a:pt x="12762" y="3051"/>
                  </a:lnTo>
                  <a:lnTo>
                    <a:pt x="12863" y="3183"/>
                  </a:lnTo>
                  <a:lnTo>
                    <a:pt x="13058" y="3452"/>
                  </a:lnTo>
                  <a:lnTo>
                    <a:pt x="13154" y="3588"/>
                  </a:lnTo>
                  <a:lnTo>
                    <a:pt x="13248" y="3727"/>
                  </a:lnTo>
                  <a:lnTo>
                    <a:pt x="13340" y="3867"/>
                  </a:lnTo>
                  <a:lnTo>
                    <a:pt x="13430" y="4011"/>
                  </a:lnTo>
                  <a:lnTo>
                    <a:pt x="13517" y="4154"/>
                  </a:lnTo>
                  <a:lnTo>
                    <a:pt x="13604" y="4300"/>
                  </a:lnTo>
                  <a:lnTo>
                    <a:pt x="13690" y="4446"/>
                  </a:lnTo>
                  <a:lnTo>
                    <a:pt x="13771" y="4596"/>
                  </a:lnTo>
                  <a:lnTo>
                    <a:pt x="13853" y="4747"/>
                  </a:lnTo>
                  <a:lnTo>
                    <a:pt x="14008" y="5051"/>
                  </a:lnTo>
                  <a:lnTo>
                    <a:pt x="14083" y="5207"/>
                  </a:lnTo>
                  <a:lnTo>
                    <a:pt x="14157" y="5364"/>
                  </a:lnTo>
                  <a:lnTo>
                    <a:pt x="14228" y="5521"/>
                  </a:lnTo>
                  <a:lnTo>
                    <a:pt x="14296" y="5680"/>
                  </a:lnTo>
                  <a:lnTo>
                    <a:pt x="14204" y="5714"/>
                  </a:lnTo>
                  <a:lnTo>
                    <a:pt x="14109" y="5743"/>
                  </a:lnTo>
                  <a:lnTo>
                    <a:pt x="14016" y="5773"/>
                  </a:lnTo>
                  <a:lnTo>
                    <a:pt x="13921" y="5803"/>
                  </a:lnTo>
                  <a:lnTo>
                    <a:pt x="13826" y="5830"/>
                  </a:lnTo>
                  <a:lnTo>
                    <a:pt x="13730" y="5857"/>
                  </a:lnTo>
                  <a:lnTo>
                    <a:pt x="13637" y="5884"/>
                  </a:lnTo>
                  <a:lnTo>
                    <a:pt x="13541" y="5909"/>
                  </a:lnTo>
                  <a:lnTo>
                    <a:pt x="13444" y="5933"/>
                  </a:lnTo>
                  <a:lnTo>
                    <a:pt x="13348" y="5958"/>
                  </a:lnTo>
                  <a:lnTo>
                    <a:pt x="13250" y="5979"/>
                  </a:lnTo>
                  <a:lnTo>
                    <a:pt x="13153" y="6002"/>
                  </a:lnTo>
                  <a:lnTo>
                    <a:pt x="12958" y="6043"/>
                  </a:lnTo>
                  <a:lnTo>
                    <a:pt x="12859" y="6063"/>
                  </a:lnTo>
                  <a:lnTo>
                    <a:pt x="12762" y="6080"/>
                  </a:lnTo>
                  <a:lnTo>
                    <a:pt x="12565" y="6115"/>
                  </a:lnTo>
                  <a:lnTo>
                    <a:pt x="12465" y="6130"/>
                  </a:lnTo>
                  <a:lnTo>
                    <a:pt x="12366" y="6145"/>
                  </a:lnTo>
                  <a:lnTo>
                    <a:pt x="12266" y="6160"/>
                  </a:lnTo>
                  <a:lnTo>
                    <a:pt x="12165" y="6172"/>
                  </a:lnTo>
                  <a:lnTo>
                    <a:pt x="12065" y="6184"/>
                  </a:lnTo>
                  <a:lnTo>
                    <a:pt x="11964" y="6196"/>
                  </a:lnTo>
                  <a:lnTo>
                    <a:pt x="11864" y="6205"/>
                  </a:lnTo>
                  <a:lnTo>
                    <a:pt x="11761" y="6215"/>
                  </a:lnTo>
                  <a:lnTo>
                    <a:pt x="11660" y="6224"/>
                  </a:lnTo>
                  <a:lnTo>
                    <a:pt x="11456" y="6238"/>
                  </a:lnTo>
                  <a:lnTo>
                    <a:pt x="11251" y="6249"/>
                  </a:lnTo>
                  <a:lnTo>
                    <a:pt x="11148" y="6253"/>
                  </a:lnTo>
                  <a:lnTo>
                    <a:pt x="11148" y="1410"/>
                  </a:lnTo>
                  <a:lnTo>
                    <a:pt x="11168" y="1412"/>
                  </a:lnTo>
                  <a:lnTo>
                    <a:pt x="11185" y="1413"/>
                  </a:lnTo>
                  <a:close/>
                  <a:moveTo>
                    <a:pt x="10415" y="20187"/>
                  </a:moveTo>
                  <a:lnTo>
                    <a:pt x="10307" y="20094"/>
                  </a:lnTo>
                  <a:lnTo>
                    <a:pt x="10201" y="20002"/>
                  </a:lnTo>
                  <a:lnTo>
                    <a:pt x="10094" y="19907"/>
                  </a:lnTo>
                  <a:lnTo>
                    <a:pt x="9990" y="19811"/>
                  </a:lnTo>
                  <a:lnTo>
                    <a:pt x="9886" y="19714"/>
                  </a:lnTo>
                  <a:lnTo>
                    <a:pt x="9784" y="19615"/>
                  </a:lnTo>
                  <a:lnTo>
                    <a:pt x="9682" y="19514"/>
                  </a:lnTo>
                  <a:lnTo>
                    <a:pt x="9582" y="19410"/>
                  </a:lnTo>
                  <a:lnTo>
                    <a:pt x="9484" y="19306"/>
                  </a:lnTo>
                  <a:lnTo>
                    <a:pt x="9386" y="19201"/>
                  </a:lnTo>
                  <a:lnTo>
                    <a:pt x="9289" y="19093"/>
                  </a:lnTo>
                  <a:lnTo>
                    <a:pt x="9194" y="18986"/>
                  </a:lnTo>
                  <a:lnTo>
                    <a:pt x="9102" y="18874"/>
                  </a:lnTo>
                  <a:lnTo>
                    <a:pt x="9009" y="18763"/>
                  </a:lnTo>
                  <a:lnTo>
                    <a:pt x="8917" y="18650"/>
                  </a:lnTo>
                  <a:lnTo>
                    <a:pt x="8827" y="18536"/>
                  </a:lnTo>
                  <a:lnTo>
                    <a:pt x="8739" y="18420"/>
                  </a:lnTo>
                  <a:lnTo>
                    <a:pt x="8651" y="18303"/>
                  </a:lnTo>
                  <a:lnTo>
                    <a:pt x="8481" y="18063"/>
                  </a:lnTo>
                  <a:lnTo>
                    <a:pt x="8397" y="17940"/>
                  </a:lnTo>
                  <a:lnTo>
                    <a:pt x="8316" y="17818"/>
                  </a:lnTo>
                  <a:lnTo>
                    <a:pt x="8155" y="17567"/>
                  </a:lnTo>
                  <a:lnTo>
                    <a:pt x="8079" y="17441"/>
                  </a:lnTo>
                  <a:lnTo>
                    <a:pt x="8001" y="17313"/>
                  </a:lnTo>
                  <a:lnTo>
                    <a:pt x="7927" y="17183"/>
                  </a:lnTo>
                  <a:lnTo>
                    <a:pt x="7853" y="17051"/>
                  </a:lnTo>
                  <a:lnTo>
                    <a:pt x="7781" y="16919"/>
                  </a:lnTo>
                  <a:lnTo>
                    <a:pt x="7642" y="16653"/>
                  </a:lnTo>
                  <a:lnTo>
                    <a:pt x="7575" y="16517"/>
                  </a:lnTo>
                  <a:lnTo>
                    <a:pt x="7660" y="16490"/>
                  </a:lnTo>
                  <a:lnTo>
                    <a:pt x="7746" y="16464"/>
                  </a:lnTo>
                  <a:lnTo>
                    <a:pt x="7833" y="16438"/>
                  </a:lnTo>
                  <a:lnTo>
                    <a:pt x="7920" y="16416"/>
                  </a:lnTo>
                  <a:lnTo>
                    <a:pt x="8006" y="16391"/>
                  </a:lnTo>
                  <a:lnTo>
                    <a:pt x="8093" y="16370"/>
                  </a:lnTo>
                  <a:lnTo>
                    <a:pt x="8181" y="16347"/>
                  </a:lnTo>
                  <a:lnTo>
                    <a:pt x="8268" y="16327"/>
                  </a:lnTo>
                  <a:lnTo>
                    <a:pt x="8356" y="16306"/>
                  </a:lnTo>
                  <a:lnTo>
                    <a:pt x="8446" y="16286"/>
                  </a:lnTo>
                  <a:lnTo>
                    <a:pt x="8534" y="16267"/>
                  </a:lnTo>
                  <a:lnTo>
                    <a:pt x="8622" y="16250"/>
                  </a:lnTo>
                  <a:lnTo>
                    <a:pt x="8712" y="16232"/>
                  </a:lnTo>
                  <a:lnTo>
                    <a:pt x="8802" y="16216"/>
                  </a:lnTo>
                  <a:lnTo>
                    <a:pt x="8890" y="16200"/>
                  </a:lnTo>
                  <a:lnTo>
                    <a:pt x="8981" y="16185"/>
                  </a:lnTo>
                  <a:lnTo>
                    <a:pt x="9071" y="16170"/>
                  </a:lnTo>
                  <a:lnTo>
                    <a:pt x="9161" y="16157"/>
                  </a:lnTo>
                  <a:lnTo>
                    <a:pt x="9252" y="16145"/>
                  </a:lnTo>
                  <a:lnTo>
                    <a:pt x="9343" y="16131"/>
                  </a:lnTo>
                  <a:lnTo>
                    <a:pt x="9434" y="16121"/>
                  </a:lnTo>
                  <a:lnTo>
                    <a:pt x="9526" y="16110"/>
                  </a:lnTo>
                  <a:lnTo>
                    <a:pt x="9618" y="16100"/>
                  </a:lnTo>
                  <a:lnTo>
                    <a:pt x="9709" y="16091"/>
                  </a:lnTo>
                  <a:lnTo>
                    <a:pt x="9801" y="16083"/>
                  </a:lnTo>
                  <a:lnTo>
                    <a:pt x="9894" y="16075"/>
                  </a:lnTo>
                  <a:lnTo>
                    <a:pt x="9986" y="16068"/>
                  </a:lnTo>
                  <a:lnTo>
                    <a:pt x="10080" y="16061"/>
                  </a:lnTo>
                  <a:lnTo>
                    <a:pt x="10172" y="16056"/>
                  </a:lnTo>
                  <a:lnTo>
                    <a:pt x="10265" y="16050"/>
                  </a:lnTo>
                  <a:lnTo>
                    <a:pt x="10359" y="16046"/>
                  </a:lnTo>
                  <a:lnTo>
                    <a:pt x="10452" y="16044"/>
                  </a:lnTo>
                  <a:lnTo>
                    <a:pt x="10452" y="20188"/>
                  </a:lnTo>
                  <a:lnTo>
                    <a:pt x="10415" y="20187"/>
                  </a:lnTo>
                  <a:close/>
                  <a:moveTo>
                    <a:pt x="20190" y="10451"/>
                  </a:moveTo>
                  <a:lnTo>
                    <a:pt x="16012" y="10451"/>
                  </a:lnTo>
                  <a:lnTo>
                    <a:pt x="16008" y="10307"/>
                  </a:lnTo>
                  <a:lnTo>
                    <a:pt x="16001" y="10163"/>
                  </a:lnTo>
                  <a:lnTo>
                    <a:pt x="15993" y="10020"/>
                  </a:lnTo>
                  <a:lnTo>
                    <a:pt x="15985" y="9876"/>
                  </a:lnTo>
                  <a:lnTo>
                    <a:pt x="15976" y="9733"/>
                  </a:lnTo>
                  <a:lnTo>
                    <a:pt x="15966" y="9590"/>
                  </a:lnTo>
                  <a:lnTo>
                    <a:pt x="15952" y="9449"/>
                  </a:lnTo>
                  <a:lnTo>
                    <a:pt x="15938" y="9309"/>
                  </a:lnTo>
                  <a:lnTo>
                    <a:pt x="15923" y="9166"/>
                  </a:lnTo>
                  <a:lnTo>
                    <a:pt x="15908" y="9026"/>
                  </a:lnTo>
                  <a:lnTo>
                    <a:pt x="15889" y="8887"/>
                  </a:lnTo>
                  <a:lnTo>
                    <a:pt x="15869" y="8747"/>
                  </a:lnTo>
                  <a:lnTo>
                    <a:pt x="15827" y="8470"/>
                  </a:lnTo>
                  <a:lnTo>
                    <a:pt x="15805" y="8332"/>
                  </a:lnTo>
                  <a:lnTo>
                    <a:pt x="15755" y="8058"/>
                  </a:lnTo>
                  <a:lnTo>
                    <a:pt x="15726" y="7922"/>
                  </a:lnTo>
                  <a:lnTo>
                    <a:pt x="15698" y="7787"/>
                  </a:lnTo>
                  <a:lnTo>
                    <a:pt x="15668" y="7652"/>
                  </a:lnTo>
                  <a:lnTo>
                    <a:pt x="15637" y="7519"/>
                  </a:lnTo>
                  <a:lnTo>
                    <a:pt x="15605" y="7384"/>
                  </a:lnTo>
                  <a:lnTo>
                    <a:pt x="15571" y="7251"/>
                  </a:lnTo>
                  <a:lnTo>
                    <a:pt x="15537" y="7119"/>
                  </a:lnTo>
                  <a:lnTo>
                    <a:pt x="15501" y="6988"/>
                  </a:lnTo>
                  <a:lnTo>
                    <a:pt x="15463" y="6856"/>
                  </a:lnTo>
                  <a:lnTo>
                    <a:pt x="15423" y="6725"/>
                  </a:lnTo>
                  <a:lnTo>
                    <a:pt x="15384" y="6596"/>
                  </a:lnTo>
                  <a:lnTo>
                    <a:pt x="15343" y="6467"/>
                  </a:lnTo>
                  <a:lnTo>
                    <a:pt x="15256" y="6211"/>
                  </a:lnTo>
                  <a:lnTo>
                    <a:pt x="15212" y="6084"/>
                  </a:lnTo>
                  <a:lnTo>
                    <a:pt x="15300" y="6047"/>
                  </a:lnTo>
                  <a:lnTo>
                    <a:pt x="15385" y="6009"/>
                  </a:lnTo>
                  <a:lnTo>
                    <a:pt x="15473" y="5970"/>
                  </a:lnTo>
                  <a:lnTo>
                    <a:pt x="15647" y="5892"/>
                  </a:lnTo>
                  <a:lnTo>
                    <a:pt x="15818" y="5808"/>
                  </a:lnTo>
                  <a:lnTo>
                    <a:pt x="15988" y="5723"/>
                  </a:lnTo>
                  <a:lnTo>
                    <a:pt x="16072" y="5679"/>
                  </a:lnTo>
                  <a:lnTo>
                    <a:pt x="16155" y="5634"/>
                  </a:lnTo>
                  <a:lnTo>
                    <a:pt x="16239" y="5590"/>
                  </a:lnTo>
                  <a:lnTo>
                    <a:pt x="16322" y="5544"/>
                  </a:lnTo>
                  <a:lnTo>
                    <a:pt x="16486" y="5450"/>
                  </a:lnTo>
                  <a:lnTo>
                    <a:pt x="16567" y="5403"/>
                  </a:lnTo>
                  <a:lnTo>
                    <a:pt x="16730" y="5306"/>
                  </a:lnTo>
                  <a:lnTo>
                    <a:pt x="16890" y="5206"/>
                  </a:lnTo>
                  <a:lnTo>
                    <a:pt x="17048" y="5104"/>
                  </a:lnTo>
                  <a:lnTo>
                    <a:pt x="17127" y="5050"/>
                  </a:lnTo>
                  <a:lnTo>
                    <a:pt x="17205" y="4997"/>
                  </a:lnTo>
                  <a:lnTo>
                    <a:pt x="17360" y="4889"/>
                  </a:lnTo>
                  <a:lnTo>
                    <a:pt x="17436" y="4836"/>
                  </a:lnTo>
                  <a:lnTo>
                    <a:pt x="17514" y="4780"/>
                  </a:lnTo>
                  <a:lnTo>
                    <a:pt x="17589" y="4724"/>
                  </a:lnTo>
                  <a:lnTo>
                    <a:pt x="17665" y="4669"/>
                  </a:lnTo>
                  <a:lnTo>
                    <a:pt x="17740" y="4611"/>
                  </a:lnTo>
                  <a:lnTo>
                    <a:pt x="17815" y="4554"/>
                  </a:lnTo>
                  <a:lnTo>
                    <a:pt x="17945" y="4704"/>
                  </a:lnTo>
                  <a:lnTo>
                    <a:pt x="18073" y="4856"/>
                  </a:lnTo>
                  <a:lnTo>
                    <a:pt x="18197" y="5009"/>
                  </a:lnTo>
                  <a:lnTo>
                    <a:pt x="18318" y="5168"/>
                  </a:lnTo>
                  <a:lnTo>
                    <a:pt x="18436" y="5329"/>
                  </a:lnTo>
                  <a:lnTo>
                    <a:pt x="18551" y="5490"/>
                  </a:lnTo>
                  <a:lnTo>
                    <a:pt x="18661" y="5656"/>
                  </a:lnTo>
                  <a:lnTo>
                    <a:pt x="18768" y="5824"/>
                  </a:lnTo>
                  <a:lnTo>
                    <a:pt x="18873" y="5994"/>
                  </a:lnTo>
                  <a:lnTo>
                    <a:pt x="18973" y="6166"/>
                  </a:lnTo>
                  <a:lnTo>
                    <a:pt x="19070" y="6342"/>
                  </a:lnTo>
                  <a:lnTo>
                    <a:pt x="19164" y="6518"/>
                  </a:lnTo>
                  <a:lnTo>
                    <a:pt x="19252" y="6697"/>
                  </a:lnTo>
                  <a:lnTo>
                    <a:pt x="19339" y="6878"/>
                  </a:lnTo>
                  <a:lnTo>
                    <a:pt x="19421" y="7062"/>
                  </a:lnTo>
                  <a:lnTo>
                    <a:pt x="19499" y="7247"/>
                  </a:lnTo>
                  <a:lnTo>
                    <a:pt x="19574" y="7434"/>
                  </a:lnTo>
                  <a:lnTo>
                    <a:pt x="19644" y="7624"/>
                  </a:lnTo>
                  <a:lnTo>
                    <a:pt x="19710" y="7815"/>
                  </a:lnTo>
                  <a:lnTo>
                    <a:pt x="19774" y="8008"/>
                  </a:lnTo>
                  <a:lnTo>
                    <a:pt x="19832" y="8203"/>
                  </a:lnTo>
                  <a:lnTo>
                    <a:pt x="19886" y="8400"/>
                  </a:lnTo>
                  <a:lnTo>
                    <a:pt x="19936" y="8598"/>
                  </a:lnTo>
                  <a:lnTo>
                    <a:pt x="19982" y="8798"/>
                  </a:lnTo>
                  <a:lnTo>
                    <a:pt x="20023" y="8999"/>
                  </a:lnTo>
                  <a:lnTo>
                    <a:pt x="20059" y="9202"/>
                  </a:lnTo>
                  <a:lnTo>
                    <a:pt x="20092" y="9407"/>
                  </a:lnTo>
                  <a:lnTo>
                    <a:pt x="20120" y="9613"/>
                  </a:lnTo>
                  <a:lnTo>
                    <a:pt x="20145" y="9821"/>
                  </a:lnTo>
                  <a:lnTo>
                    <a:pt x="20163" y="10030"/>
                  </a:lnTo>
                  <a:lnTo>
                    <a:pt x="20178" y="10240"/>
                  </a:lnTo>
                  <a:lnTo>
                    <a:pt x="20190" y="10451"/>
                  </a:lnTo>
                  <a:close/>
                  <a:moveTo>
                    <a:pt x="10801" y="0"/>
                  </a:moveTo>
                  <a:lnTo>
                    <a:pt x="10244" y="13"/>
                  </a:lnTo>
                  <a:lnTo>
                    <a:pt x="9696" y="55"/>
                  </a:lnTo>
                  <a:lnTo>
                    <a:pt x="9156" y="124"/>
                  </a:lnTo>
                  <a:lnTo>
                    <a:pt x="8623" y="218"/>
                  </a:lnTo>
                  <a:lnTo>
                    <a:pt x="8101" y="341"/>
                  </a:lnTo>
                  <a:lnTo>
                    <a:pt x="7588" y="486"/>
                  </a:lnTo>
                  <a:lnTo>
                    <a:pt x="7086" y="655"/>
                  </a:lnTo>
                  <a:lnTo>
                    <a:pt x="6596" y="849"/>
                  </a:lnTo>
                  <a:lnTo>
                    <a:pt x="6119" y="1065"/>
                  </a:lnTo>
                  <a:lnTo>
                    <a:pt x="5653" y="1303"/>
                  </a:lnTo>
                  <a:lnTo>
                    <a:pt x="5200" y="1564"/>
                  </a:lnTo>
                  <a:lnTo>
                    <a:pt x="4761" y="1844"/>
                  </a:lnTo>
                  <a:lnTo>
                    <a:pt x="4339" y="2146"/>
                  </a:lnTo>
                  <a:lnTo>
                    <a:pt x="3930" y="2466"/>
                  </a:lnTo>
                  <a:lnTo>
                    <a:pt x="3539" y="2806"/>
                  </a:lnTo>
                  <a:lnTo>
                    <a:pt x="3163" y="3163"/>
                  </a:lnTo>
                  <a:lnTo>
                    <a:pt x="2805" y="3538"/>
                  </a:lnTo>
                  <a:lnTo>
                    <a:pt x="2467" y="3930"/>
                  </a:lnTo>
                  <a:lnTo>
                    <a:pt x="2146" y="4337"/>
                  </a:lnTo>
                  <a:lnTo>
                    <a:pt x="1844" y="4762"/>
                  </a:lnTo>
                  <a:lnTo>
                    <a:pt x="1563" y="5201"/>
                  </a:lnTo>
                  <a:lnTo>
                    <a:pt x="1304" y="5651"/>
                  </a:lnTo>
                  <a:lnTo>
                    <a:pt x="1066" y="6117"/>
                  </a:lnTo>
                  <a:lnTo>
                    <a:pt x="849" y="6596"/>
                  </a:lnTo>
                  <a:lnTo>
                    <a:pt x="655" y="7086"/>
                  </a:lnTo>
                  <a:lnTo>
                    <a:pt x="485" y="7589"/>
                  </a:lnTo>
                  <a:lnTo>
                    <a:pt x="341" y="8101"/>
                  </a:lnTo>
                  <a:lnTo>
                    <a:pt x="220" y="8623"/>
                  </a:lnTo>
                  <a:lnTo>
                    <a:pt x="124" y="9155"/>
                  </a:lnTo>
                  <a:lnTo>
                    <a:pt x="55" y="9695"/>
                  </a:lnTo>
                  <a:lnTo>
                    <a:pt x="13" y="10244"/>
                  </a:lnTo>
                  <a:lnTo>
                    <a:pt x="0" y="10800"/>
                  </a:lnTo>
                  <a:lnTo>
                    <a:pt x="13" y="11356"/>
                  </a:lnTo>
                  <a:lnTo>
                    <a:pt x="55" y="11905"/>
                  </a:lnTo>
                  <a:lnTo>
                    <a:pt x="124" y="12445"/>
                  </a:lnTo>
                  <a:lnTo>
                    <a:pt x="220" y="12977"/>
                  </a:lnTo>
                  <a:lnTo>
                    <a:pt x="341" y="13498"/>
                  </a:lnTo>
                  <a:lnTo>
                    <a:pt x="485" y="14011"/>
                  </a:lnTo>
                  <a:lnTo>
                    <a:pt x="655" y="14512"/>
                  </a:lnTo>
                  <a:lnTo>
                    <a:pt x="849" y="15004"/>
                  </a:lnTo>
                  <a:lnTo>
                    <a:pt x="1066" y="15482"/>
                  </a:lnTo>
                  <a:lnTo>
                    <a:pt x="1304" y="15948"/>
                  </a:lnTo>
                  <a:lnTo>
                    <a:pt x="1563" y="16399"/>
                  </a:lnTo>
                  <a:lnTo>
                    <a:pt x="1844" y="16838"/>
                  </a:lnTo>
                  <a:lnTo>
                    <a:pt x="2146" y="17261"/>
                  </a:lnTo>
                  <a:lnTo>
                    <a:pt x="2467" y="17670"/>
                  </a:lnTo>
                  <a:lnTo>
                    <a:pt x="2805" y="18062"/>
                  </a:lnTo>
                  <a:lnTo>
                    <a:pt x="3163" y="18437"/>
                  </a:lnTo>
                  <a:lnTo>
                    <a:pt x="3539" y="18794"/>
                  </a:lnTo>
                  <a:lnTo>
                    <a:pt x="3930" y="19134"/>
                  </a:lnTo>
                  <a:lnTo>
                    <a:pt x="4339" y="19454"/>
                  </a:lnTo>
                  <a:lnTo>
                    <a:pt x="4761" y="19756"/>
                  </a:lnTo>
                  <a:lnTo>
                    <a:pt x="5200" y="20036"/>
                  </a:lnTo>
                  <a:lnTo>
                    <a:pt x="5653" y="20296"/>
                  </a:lnTo>
                  <a:lnTo>
                    <a:pt x="6119" y="20535"/>
                  </a:lnTo>
                  <a:lnTo>
                    <a:pt x="6596" y="20751"/>
                  </a:lnTo>
                  <a:lnTo>
                    <a:pt x="7086" y="20945"/>
                  </a:lnTo>
                  <a:lnTo>
                    <a:pt x="7588" y="21114"/>
                  </a:lnTo>
                  <a:lnTo>
                    <a:pt x="8101" y="21259"/>
                  </a:lnTo>
                  <a:lnTo>
                    <a:pt x="8623" y="21380"/>
                  </a:lnTo>
                  <a:lnTo>
                    <a:pt x="9156" y="21476"/>
                  </a:lnTo>
                  <a:lnTo>
                    <a:pt x="9696" y="21545"/>
                  </a:lnTo>
                  <a:lnTo>
                    <a:pt x="10244" y="21587"/>
                  </a:lnTo>
                  <a:lnTo>
                    <a:pt x="10801" y="21600"/>
                  </a:lnTo>
                  <a:lnTo>
                    <a:pt x="11356" y="21587"/>
                  </a:lnTo>
                  <a:lnTo>
                    <a:pt x="11904" y="21545"/>
                  </a:lnTo>
                  <a:lnTo>
                    <a:pt x="12444" y="21476"/>
                  </a:lnTo>
                  <a:lnTo>
                    <a:pt x="12977" y="21380"/>
                  </a:lnTo>
                  <a:lnTo>
                    <a:pt x="13499" y="21259"/>
                  </a:lnTo>
                  <a:lnTo>
                    <a:pt x="14012" y="21114"/>
                  </a:lnTo>
                  <a:lnTo>
                    <a:pt x="14514" y="20945"/>
                  </a:lnTo>
                  <a:lnTo>
                    <a:pt x="15004" y="20751"/>
                  </a:lnTo>
                  <a:lnTo>
                    <a:pt x="15481" y="20535"/>
                  </a:lnTo>
                  <a:lnTo>
                    <a:pt x="15947" y="20296"/>
                  </a:lnTo>
                  <a:lnTo>
                    <a:pt x="16400" y="20036"/>
                  </a:lnTo>
                  <a:lnTo>
                    <a:pt x="16839" y="19756"/>
                  </a:lnTo>
                  <a:lnTo>
                    <a:pt x="17263" y="19454"/>
                  </a:lnTo>
                  <a:lnTo>
                    <a:pt x="17670" y="19134"/>
                  </a:lnTo>
                  <a:lnTo>
                    <a:pt x="18061" y="18794"/>
                  </a:lnTo>
                  <a:lnTo>
                    <a:pt x="18437" y="18437"/>
                  </a:lnTo>
                  <a:lnTo>
                    <a:pt x="18795" y="18062"/>
                  </a:lnTo>
                  <a:lnTo>
                    <a:pt x="19133" y="17670"/>
                  </a:lnTo>
                  <a:lnTo>
                    <a:pt x="19454" y="17261"/>
                  </a:lnTo>
                  <a:lnTo>
                    <a:pt x="19756" y="16838"/>
                  </a:lnTo>
                  <a:lnTo>
                    <a:pt x="20037" y="16399"/>
                  </a:lnTo>
                  <a:lnTo>
                    <a:pt x="20296" y="15948"/>
                  </a:lnTo>
                  <a:lnTo>
                    <a:pt x="20534" y="15482"/>
                  </a:lnTo>
                  <a:lnTo>
                    <a:pt x="20751" y="15004"/>
                  </a:lnTo>
                  <a:lnTo>
                    <a:pt x="20945" y="14512"/>
                  </a:lnTo>
                  <a:lnTo>
                    <a:pt x="21115" y="14011"/>
                  </a:lnTo>
                  <a:lnTo>
                    <a:pt x="21259" y="13498"/>
                  </a:lnTo>
                  <a:lnTo>
                    <a:pt x="21382" y="12977"/>
                  </a:lnTo>
                  <a:lnTo>
                    <a:pt x="21476" y="12445"/>
                  </a:lnTo>
                  <a:lnTo>
                    <a:pt x="21545" y="11905"/>
                  </a:lnTo>
                  <a:lnTo>
                    <a:pt x="21587" y="11356"/>
                  </a:lnTo>
                  <a:lnTo>
                    <a:pt x="21600" y="10800"/>
                  </a:lnTo>
                  <a:lnTo>
                    <a:pt x="21587" y="10244"/>
                  </a:lnTo>
                  <a:lnTo>
                    <a:pt x="21545" y="9695"/>
                  </a:lnTo>
                  <a:lnTo>
                    <a:pt x="21476" y="9155"/>
                  </a:lnTo>
                  <a:lnTo>
                    <a:pt x="21382" y="8623"/>
                  </a:lnTo>
                  <a:lnTo>
                    <a:pt x="21259" y="8101"/>
                  </a:lnTo>
                  <a:lnTo>
                    <a:pt x="21115" y="7589"/>
                  </a:lnTo>
                  <a:lnTo>
                    <a:pt x="20945" y="7086"/>
                  </a:lnTo>
                  <a:lnTo>
                    <a:pt x="20751" y="6596"/>
                  </a:lnTo>
                  <a:lnTo>
                    <a:pt x="20534" y="6117"/>
                  </a:lnTo>
                  <a:lnTo>
                    <a:pt x="20296" y="5651"/>
                  </a:lnTo>
                  <a:lnTo>
                    <a:pt x="20037" y="5201"/>
                  </a:lnTo>
                  <a:lnTo>
                    <a:pt x="19756" y="4762"/>
                  </a:lnTo>
                  <a:lnTo>
                    <a:pt x="19454" y="4337"/>
                  </a:lnTo>
                  <a:lnTo>
                    <a:pt x="19133" y="3930"/>
                  </a:lnTo>
                  <a:lnTo>
                    <a:pt x="18795" y="3538"/>
                  </a:lnTo>
                  <a:lnTo>
                    <a:pt x="18437" y="3163"/>
                  </a:lnTo>
                  <a:lnTo>
                    <a:pt x="18061" y="2806"/>
                  </a:lnTo>
                  <a:lnTo>
                    <a:pt x="17670" y="2466"/>
                  </a:lnTo>
                  <a:lnTo>
                    <a:pt x="17263" y="2146"/>
                  </a:lnTo>
                  <a:lnTo>
                    <a:pt x="16839" y="1844"/>
                  </a:lnTo>
                  <a:lnTo>
                    <a:pt x="16400" y="1564"/>
                  </a:lnTo>
                  <a:lnTo>
                    <a:pt x="15947" y="1303"/>
                  </a:lnTo>
                  <a:lnTo>
                    <a:pt x="15481" y="1065"/>
                  </a:lnTo>
                  <a:lnTo>
                    <a:pt x="15004" y="849"/>
                  </a:lnTo>
                  <a:lnTo>
                    <a:pt x="14514" y="655"/>
                  </a:lnTo>
                  <a:lnTo>
                    <a:pt x="14012" y="486"/>
                  </a:lnTo>
                  <a:lnTo>
                    <a:pt x="13499" y="341"/>
                  </a:lnTo>
                  <a:lnTo>
                    <a:pt x="12977" y="218"/>
                  </a:lnTo>
                  <a:lnTo>
                    <a:pt x="12444" y="124"/>
                  </a:lnTo>
                  <a:lnTo>
                    <a:pt x="11904" y="55"/>
                  </a:lnTo>
                  <a:lnTo>
                    <a:pt x="11356" y="13"/>
                  </a:lnTo>
                  <a:lnTo>
                    <a:pt x="1080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</p:grpSp>
      <p:grpSp>
        <p:nvGrpSpPr>
          <p:cNvPr id="302" name="Group 35"/>
          <p:cNvGrpSpPr/>
          <p:nvPr/>
        </p:nvGrpSpPr>
        <p:grpSpPr>
          <a:xfrm>
            <a:off x="5774382" y="4722206"/>
            <a:ext cx="644407" cy="644407"/>
            <a:chOff x="-1" y="-1"/>
            <a:chExt cx="644406" cy="644406"/>
          </a:xfrm>
        </p:grpSpPr>
        <p:sp>
          <p:nvSpPr>
            <p:cNvPr id="298" name="Oval 31"/>
            <p:cNvSpPr/>
            <p:nvPr/>
          </p:nvSpPr>
          <p:spPr>
            <a:xfrm>
              <a:off x="-2" y="-2"/>
              <a:ext cx="644407" cy="644407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grpSp>
          <p:nvGrpSpPr>
            <p:cNvPr id="301" name="Group 32"/>
            <p:cNvGrpSpPr/>
            <p:nvPr/>
          </p:nvGrpSpPr>
          <p:grpSpPr>
            <a:xfrm>
              <a:off x="182231" y="213673"/>
              <a:ext cx="309580" cy="251935"/>
              <a:chOff x="0" y="0"/>
              <a:chExt cx="309578" cy="251933"/>
            </a:xfrm>
          </p:grpSpPr>
          <p:sp>
            <p:nvSpPr>
              <p:cNvPr id="299" name="Freeform 290"/>
              <p:cNvSpPr/>
              <p:nvPr/>
            </p:nvSpPr>
            <p:spPr>
              <a:xfrm>
                <a:off x="212789" y="77571"/>
                <a:ext cx="58360" cy="77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000" y="18899"/>
                    </a:moveTo>
                    <a:lnTo>
                      <a:pt x="3600" y="18899"/>
                    </a:lnTo>
                    <a:lnTo>
                      <a:pt x="3600" y="2701"/>
                    </a:lnTo>
                    <a:lnTo>
                      <a:pt x="7200" y="2701"/>
                    </a:lnTo>
                    <a:lnTo>
                      <a:pt x="18000" y="14847"/>
                    </a:lnTo>
                    <a:lnTo>
                      <a:pt x="18000" y="18899"/>
                    </a:lnTo>
                    <a:close/>
                    <a:moveTo>
                      <a:pt x="10199" y="1201"/>
                    </a:moveTo>
                    <a:lnTo>
                      <a:pt x="10070" y="1067"/>
                    </a:lnTo>
                    <a:lnTo>
                      <a:pt x="9920" y="938"/>
                    </a:lnTo>
                    <a:lnTo>
                      <a:pt x="9769" y="815"/>
                    </a:lnTo>
                    <a:lnTo>
                      <a:pt x="9612" y="697"/>
                    </a:lnTo>
                    <a:lnTo>
                      <a:pt x="9447" y="590"/>
                    </a:lnTo>
                    <a:lnTo>
                      <a:pt x="9276" y="493"/>
                    </a:lnTo>
                    <a:lnTo>
                      <a:pt x="9089" y="402"/>
                    </a:lnTo>
                    <a:lnTo>
                      <a:pt x="8903" y="322"/>
                    </a:lnTo>
                    <a:lnTo>
                      <a:pt x="8703" y="247"/>
                    </a:lnTo>
                    <a:lnTo>
                      <a:pt x="8503" y="182"/>
                    </a:lnTo>
                    <a:lnTo>
                      <a:pt x="8295" y="129"/>
                    </a:lnTo>
                    <a:lnTo>
                      <a:pt x="8087" y="86"/>
                    </a:lnTo>
                    <a:lnTo>
                      <a:pt x="7873" y="48"/>
                    </a:lnTo>
                    <a:lnTo>
                      <a:pt x="7651" y="16"/>
                    </a:lnTo>
                    <a:lnTo>
                      <a:pt x="7422" y="5"/>
                    </a:lnTo>
                    <a:lnTo>
                      <a:pt x="7200" y="0"/>
                    </a:lnTo>
                    <a:lnTo>
                      <a:pt x="3414" y="0"/>
                    </a:lnTo>
                    <a:lnTo>
                      <a:pt x="3235" y="11"/>
                    </a:lnTo>
                    <a:lnTo>
                      <a:pt x="3056" y="32"/>
                    </a:lnTo>
                    <a:lnTo>
                      <a:pt x="2877" y="59"/>
                    </a:lnTo>
                    <a:lnTo>
                      <a:pt x="2705" y="86"/>
                    </a:lnTo>
                    <a:lnTo>
                      <a:pt x="2526" y="123"/>
                    </a:lnTo>
                    <a:lnTo>
                      <a:pt x="2362" y="166"/>
                    </a:lnTo>
                    <a:lnTo>
                      <a:pt x="2197" y="214"/>
                    </a:lnTo>
                    <a:lnTo>
                      <a:pt x="2040" y="268"/>
                    </a:lnTo>
                    <a:lnTo>
                      <a:pt x="1889" y="327"/>
                    </a:lnTo>
                    <a:lnTo>
                      <a:pt x="1739" y="391"/>
                    </a:lnTo>
                    <a:lnTo>
                      <a:pt x="1589" y="461"/>
                    </a:lnTo>
                    <a:lnTo>
                      <a:pt x="1453" y="536"/>
                    </a:lnTo>
                    <a:lnTo>
                      <a:pt x="1310" y="616"/>
                    </a:lnTo>
                    <a:lnTo>
                      <a:pt x="1181" y="697"/>
                    </a:lnTo>
                    <a:lnTo>
                      <a:pt x="1059" y="793"/>
                    </a:lnTo>
                    <a:lnTo>
                      <a:pt x="938" y="884"/>
                    </a:lnTo>
                    <a:lnTo>
                      <a:pt x="823" y="981"/>
                    </a:lnTo>
                    <a:lnTo>
                      <a:pt x="716" y="1083"/>
                    </a:lnTo>
                    <a:lnTo>
                      <a:pt x="616" y="1190"/>
                    </a:lnTo>
                    <a:lnTo>
                      <a:pt x="530" y="1297"/>
                    </a:lnTo>
                    <a:lnTo>
                      <a:pt x="437" y="1410"/>
                    </a:lnTo>
                    <a:lnTo>
                      <a:pt x="358" y="1533"/>
                    </a:lnTo>
                    <a:lnTo>
                      <a:pt x="286" y="1651"/>
                    </a:lnTo>
                    <a:lnTo>
                      <a:pt x="222" y="1774"/>
                    </a:lnTo>
                    <a:lnTo>
                      <a:pt x="165" y="1897"/>
                    </a:lnTo>
                    <a:lnTo>
                      <a:pt x="115" y="2021"/>
                    </a:lnTo>
                    <a:lnTo>
                      <a:pt x="72" y="2160"/>
                    </a:lnTo>
                    <a:lnTo>
                      <a:pt x="43" y="2289"/>
                    </a:lnTo>
                    <a:lnTo>
                      <a:pt x="21" y="2423"/>
                    </a:lnTo>
                    <a:lnTo>
                      <a:pt x="7" y="2562"/>
                    </a:lnTo>
                    <a:lnTo>
                      <a:pt x="0" y="2701"/>
                    </a:lnTo>
                    <a:lnTo>
                      <a:pt x="0" y="18899"/>
                    </a:lnTo>
                    <a:lnTo>
                      <a:pt x="7" y="19038"/>
                    </a:lnTo>
                    <a:lnTo>
                      <a:pt x="21" y="19177"/>
                    </a:lnTo>
                    <a:lnTo>
                      <a:pt x="43" y="19317"/>
                    </a:lnTo>
                    <a:lnTo>
                      <a:pt x="72" y="19445"/>
                    </a:lnTo>
                    <a:lnTo>
                      <a:pt x="115" y="19574"/>
                    </a:lnTo>
                    <a:lnTo>
                      <a:pt x="165" y="19703"/>
                    </a:lnTo>
                    <a:lnTo>
                      <a:pt x="222" y="19826"/>
                    </a:lnTo>
                    <a:lnTo>
                      <a:pt x="286" y="19955"/>
                    </a:lnTo>
                    <a:lnTo>
                      <a:pt x="358" y="20072"/>
                    </a:lnTo>
                    <a:lnTo>
                      <a:pt x="437" y="20190"/>
                    </a:lnTo>
                    <a:lnTo>
                      <a:pt x="530" y="20303"/>
                    </a:lnTo>
                    <a:lnTo>
                      <a:pt x="616" y="20410"/>
                    </a:lnTo>
                    <a:lnTo>
                      <a:pt x="716" y="20517"/>
                    </a:lnTo>
                    <a:lnTo>
                      <a:pt x="823" y="20625"/>
                    </a:lnTo>
                    <a:lnTo>
                      <a:pt x="938" y="20721"/>
                    </a:lnTo>
                    <a:lnTo>
                      <a:pt x="1059" y="20812"/>
                    </a:lnTo>
                    <a:lnTo>
                      <a:pt x="1181" y="20898"/>
                    </a:lnTo>
                    <a:lnTo>
                      <a:pt x="1310" y="20984"/>
                    </a:lnTo>
                    <a:lnTo>
                      <a:pt x="1453" y="21064"/>
                    </a:lnTo>
                    <a:lnTo>
                      <a:pt x="1589" y="21139"/>
                    </a:lnTo>
                    <a:lnTo>
                      <a:pt x="1739" y="21209"/>
                    </a:lnTo>
                    <a:lnTo>
                      <a:pt x="2040" y="21337"/>
                    </a:lnTo>
                    <a:lnTo>
                      <a:pt x="2197" y="21391"/>
                    </a:lnTo>
                    <a:lnTo>
                      <a:pt x="2362" y="21439"/>
                    </a:lnTo>
                    <a:lnTo>
                      <a:pt x="2526" y="21482"/>
                    </a:lnTo>
                    <a:lnTo>
                      <a:pt x="2705" y="21520"/>
                    </a:lnTo>
                    <a:lnTo>
                      <a:pt x="2877" y="21546"/>
                    </a:lnTo>
                    <a:lnTo>
                      <a:pt x="3056" y="21573"/>
                    </a:lnTo>
                    <a:lnTo>
                      <a:pt x="3235" y="21589"/>
                    </a:lnTo>
                    <a:lnTo>
                      <a:pt x="3414" y="21600"/>
                    </a:lnTo>
                    <a:lnTo>
                      <a:pt x="18186" y="21600"/>
                    </a:lnTo>
                    <a:lnTo>
                      <a:pt x="18365" y="21589"/>
                    </a:lnTo>
                    <a:lnTo>
                      <a:pt x="18551" y="21573"/>
                    </a:lnTo>
                    <a:lnTo>
                      <a:pt x="18730" y="21546"/>
                    </a:lnTo>
                    <a:lnTo>
                      <a:pt x="18902" y="21520"/>
                    </a:lnTo>
                    <a:lnTo>
                      <a:pt x="19074" y="21482"/>
                    </a:lnTo>
                    <a:lnTo>
                      <a:pt x="19238" y="21439"/>
                    </a:lnTo>
                    <a:lnTo>
                      <a:pt x="19403" y="21391"/>
                    </a:lnTo>
                    <a:lnTo>
                      <a:pt x="19560" y="21337"/>
                    </a:lnTo>
                    <a:lnTo>
                      <a:pt x="19725" y="21273"/>
                    </a:lnTo>
                    <a:lnTo>
                      <a:pt x="19875" y="21209"/>
                    </a:lnTo>
                    <a:lnTo>
                      <a:pt x="20018" y="21139"/>
                    </a:lnTo>
                    <a:lnTo>
                      <a:pt x="20154" y="21064"/>
                    </a:lnTo>
                    <a:lnTo>
                      <a:pt x="20290" y="20984"/>
                    </a:lnTo>
                    <a:lnTo>
                      <a:pt x="20548" y="20812"/>
                    </a:lnTo>
                    <a:lnTo>
                      <a:pt x="20662" y="20721"/>
                    </a:lnTo>
                    <a:lnTo>
                      <a:pt x="20777" y="20625"/>
                    </a:lnTo>
                    <a:lnTo>
                      <a:pt x="20891" y="20517"/>
                    </a:lnTo>
                    <a:lnTo>
                      <a:pt x="20992" y="20410"/>
                    </a:lnTo>
                    <a:lnTo>
                      <a:pt x="21085" y="20303"/>
                    </a:lnTo>
                    <a:lnTo>
                      <a:pt x="21171" y="20190"/>
                    </a:lnTo>
                    <a:lnTo>
                      <a:pt x="21249" y="20072"/>
                    </a:lnTo>
                    <a:lnTo>
                      <a:pt x="21321" y="19955"/>
                    </a:lnTo>
                    <a:lnTo>
                      <a:pt x="21385" y="19826"/>
                    </a:lnTo>
                    <a:lnTo>
                      <a:pt x="21443" y="19703"/>
                    </a:lnTo>
                    <a:lnTo>
                      <a:pt x="21528" y="19445"/>
                    </a:lnTo>
                    <a:lnTo>
                      <a:pt x="21557" y="19317"/>
                    </a:lnTo>
                    <a:lnTo>
                      <a:pt x="21579" y="19177"/>
                    </a:lnTo>
                    <a:lnTo>
                      <a:pt x="21593" y="19038"/>
                    </a:lnTo>
                    <a:lnTo>
                      <a:pt x="21600" y="18899"/>
                    </a:lnTo>
                    <a:lnTo>
                      <a:pt x="21600" y="14750"/>
                    </a:lnTo>
                    <a:lnTo>
                      <a:pt x="21593" y="14654"/>
                    </a:lnTo>
                    <a:lnTo>
                      <a:pt x="21579" y="14552"/>
                    </a:lnTo>
                    <a:lnTo>
                      <a:pt x="21564" y="14455"/>
                    </a:lnTo>
                    <a:lnTo>
                      <a:pt x="21543" y="14359"/>
                    </a:lnTo>
                    <a:lnTo>
                      <a:pt x="21514" y="14262"/>
                    </a:lnTo>
                    <a:lnTo>
                      <a:pt x="21485" y="14161"/>
                    </a:lnTo>
                    <a:lnTo>
                      <a:pt x="21450" y="14069"/>
                    </a:lnTo>
                    <a:lnTo>
                      <a:pt x="21407" y="13973"/>
                    </a:lnTo>
                    <a:lnTo>
                      <a:pt x="21364" y="13882"/>
                    </a:lnTo>
                    <a:lnTo>
                      <a:pt x="21314" y="13791"/>
                    </a:lnTo>
                    <a:lnTo>
                      <a:pt x="21256" y="13700"/>
                    </a:lnTo>
                    <a:lnTo>
                      <a:pt x="21199" y="13614"/>
                    </a:lnTo>
                    <a:lnTo>
                      <a:pt x="21070" y="13432"/>
                    </a:lnTo>
                    <a:lnTo>
                      <a:pt x="20999" y="13351"/>
                    </a:lnTo>
                    <a:lnTo>
                      <a:pt x="10199" y="1201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/>
              </a:p>
            </p:txBody>
          </p:sp>
          <p:sp>
            <p:nvSpPr>
              <p:cNvPr id="300" name="Freeform 291"/>
              <p:cNvSpPr/>
              <p:nvPr/>
            </p:nvSpPr>
            <p:spPr>
              <a:xfrm>
                <a:off x="0" y="0"/>
                <a:ext cx="309579" cy="2519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50" y="16615"/>
                    </a:moveTo>
                    <a:lnTo>
                      <a:pt x="20247" y="16701"/>
                    </a:lnTo>
                    <a:lnTo>
                      <a:pt x="20236" y="16783"/>
                    </a:lnTo>
                    <a:lnTo>
                      <a:pt x="20220" y="16862"/>
                    </a:lnTo>
                    <a:lnTo>
                      <a:pt x="20210" y="16900"/>
                    </a:lnTo>
                    <a:lnTo>
                      <a:pt x="20198" y="16940"/>
                    </a:lnTo>
                    <a:lnTo>
                      <a:pt x="20184" y="16976"/>
                    </a:lnTo>
                    <a:lnTo>
                      <a:pt x="20169" y="17012"/>
                    </a:lnTo>
                    <a:lnTo>
                      <a:pt x="20153" y="17047"/>
                    </a:lnTo>
                    <a:lnTo>
                      <a:pt x="20136" y="17080"/>
                    </a:lnTo>
                    <a:lnTo>
                      <a:pt x="20116" y="17111"/>
                    </a:lnTo>
                    <a:lnTo>
                      <a:pt x="20096" y="17144"/>
                    </a:lnTo>
                    <a:lnTo>
                      <a:pt x="20053" y="17203"/>
                    </a:lnTo>
                    <a:lnTo>
                      <a:pt x="20004" y="17256"/>
                    </a:lnTo>
                    <a:lnTo>
                      <a:pt x="19979" y="17281"/>
                    </a:lnTo>
                    <a:lnTo>
                      <a:pt x="19953" y="17304"/>
                    </a:lnTo>
                    <a:lnTo>
                      <a:pt x="19926" y="17326"/>
                    </a:lnTo>
                    <a:lnTo>
                      <a:pt x="19898" y="17347"/>
                    </a:lnTo>
                    <a:lnTo>
                      <a:pt x="19867" y="17365"/>
                    </a:lnTo>
                    <a:lnTo>
                      <a:pt x="19838" y="17382"/>
                    </a:lnTo>
                    <a:lnTo>
                      <a:pt x="19776" y="17410"/>
                    </a:lnTo>
                    <a:lnTo>
                      <a:pt x="19712" y="17429"/>
                    </a:lnTo>
                    <a:lnTo>
                      <a:pt x="19678" y="17436"/>
                    </a:lnTo>
                    <a:lnTo>
                      <a:pt x="19643" y="17443"/>
                    </a:lnTo>
                    <a:lnTo>
                      <a:pt x="19610" y="17444"/>
                    </a:lnTo>
                    <a:lnTo>
                      <a:pt x="19575" y="17446"/>
                    </a:lnTo>
                    <a:lnTo>
                      <a:pt x="18805" y="17446"/>
                    </a:lnTo>
                    <a:lnTo>
                      <a:pt x="18774" y="17312"/>
                    </a:lnTo>
                    <a:lnTo>
                      <a:pt x="18737" y="17182"/>
                    </a:lnTo>
                    <a:lnTo>
                      <a:pt x="18700" y="17053"/>
                    </a:lnTo>
                    <a:lnTo>
                      <a:pt x="18657" y="16930"/>
                    </a:lnTo>
                    <a:lnTo>
                      <a:pt x="18610" y="16806"/>
                    </a:lnTo>
                    <a:lnTo>
                      <a:pt x="18559" y="16684"/>
                    </a:lnTo>
                    <a:lnTo>
                      <a:pt x="18504" y="16569"/>
                    </a:lnTo>
                    <a:lnTo>
                      <a:pt x="18446" y="16453"/>
                    </a:lnTo>
                    <a:lnTo>
                      <a:pt x="18384" y="16343"/>
                    </a:lnTo>
                    <a:lnTo>
                      <a:pt x="18319" y="16234"/>
                    </a:lnTo>
                    <a:lnTo>
                      <a:pt x="18249" y="16130"/>
                    </a:lnTo>
                    <a:lnTo>
                      <a:pt x="18178" y="16028"/>
                    </a:lnTo>
                    <a:lnTo>
                      <a:pt x="18103" y="15932"/>
                    </a:lnTo>
                    <a:lnTo>
                      <a:pt x="18023" y="15840"/>
                    </a:lnTo>
                    <a:lnTo>
                      <a:pt x="17943" y="15749"/>
                    </a:lnTo>
                    <a:lnTo>
                      <a:pt x="17860" y="15665"/>
                    </a:lnTo>
                    <a:lnTo>
                      <a:pt x="17771" y="15582"/>
                    </a:lnTo>
                    <a:lnTo>
                      <a:pt x="17683" y="15505"/>
                    </a:lnTo>
                    <a:lnTo>
                      <a:pt x="17590" y="15434"/>
                    </a:lnTo>
                    <a:lnTo>
                      <a:pt x="17495" y="15365"/>
                    </a:lnTo>
                    <a:lnTo>
                      <a:pt x="17398" y="15302"/>
                    </a:lnTo>
                    <a:lnTo>
                      <a:pt x="17299" y="15244"/>
                    </a:lnTo>
                    <a:lnTo>
                      <a:pt x="17198" y="15192"/>
                    </a:lnTo>
                    <a:lnTo>
                      <a:pt x="17093" y="15142"/>
                    </a:lnTo>
                    <a:lnTo>
                      <a:pt x="16987" y="15099"/>
                    </a:lnTo>
                    <a:lnTo>
                      <a:pt x="16880" y="15061"/>
                    </a:lnTo>
                    <a:lnTo>
                      <a:pt x="16771" y="15028"/>
                    </a:lnTo>
                    <a:lnTo>
                      <a:pt x="16659" y="15002"/>
                    </a:lnTo>
                    <a:lnTo>
                      <a:pt x="16547" y="14982"/>
                    </a:lnTo>
                    <a:lnTo>
                      <a:pt x="16432" y="14967"/>
                    </a:lnTo>
                    <a:lnTo>
                      <a:pt x="16318" y="14957"/>
                    </a:lnTo>
                    <a:lnTo>
                      <a:pt x="16200" y="14954"/>
                    </a:lnTo>
                    <a:lnTo>
                      <a:pt x="16083" y="14957"/>
                    </a:lnTo>
                    <a:lnTo>
                      <a:pt x="15967" y="14967"/>
                    </a:lnTo>
                    <a:lnTo>
                      <a:pt x="15853" y="14982"/>
                    </a:lnTo>
                    <a:lnTo>
                      <a:pt x="15741" y="15002"/>
                    </a:lnTo>
                    <a:lnTo>
                      <a:pt x="15629" y="15028"/>
                    </a:lnTo>
                    <a:lnTo>
                      <a:pt x="15519" y="15061"/>
                    </a:lnTo>
                    <a:lnTo>
                      <a:pt x="15412" y="15099"/>
                    </a:lnTo>
                    <a:lnTo>
                      <a:pt x="15306" y="15142"/>
                    </a:lnTo>
                    <a:lnTo>
                      <a:pt x="15203" y="15192"/>
                    </a:lnTo>
                    <a:lnTo>
                      <a:pt x="15101" y="15244"/>
                    </a:lnTo>
                    <a:lnTo>
                      <a:pt x="15001" y="15302"/>
                    </a:lnTo>
                    <a:lnTo>
                      <a:pt x="14905" y="15365"/>
                    </a:lnTo>
                    <a:lnTo>
                      <a:pt x="14809" y="15434"/>
                    </a:lnTo>
                    <a:lnTo>
                      <a:pt x="14718" y="15505"/>
                    </a:lnTo>
                    <a:lnTo>
                      <a:pt x="14627" y="15582"/>
                    </a:lnTo>
                    <a:lnTo>
                      <a:pt x="14541" y="15665"/>
                    </a:lnTo>
                    <a:lnTo>
                      <a:pt x="14456" y="15749"/>
                    </a:lnTo>
                    <a:lnTo>
                      <a:pt x="14375" y="15840"/>
                    </a:lnTo>
                    <a:lnTo>
                      <a:pt x="14297" y="15932"/>
                    </a:lnTo>
                    <a:lnTo>
                      <a:pt x="14222" y="16028"/>
                    </a:lnTo>
                    <a:lnTo>
                      <a:pt x="14149" y="16130"/>
                    </a:lnTo>
                    <a:lnTo>
                      <a:pt x="14081" y="16234"/>
                    </a:lnTo>
                    <a:lnTo>
                      <a:pt x="14016" y="16343"/>
                    </a:lnTo>
                    <a:lnTo>
                      <a:pt x="13953" y="16453"/>
                    </a:lnTo>
                    <a:lnTo>
                      <a:pt x="13895" y="16569"/>
                    </a:lnTo>
                    <a:lnTo>
                      <a:pt x="13840" y="16684"/>
                    </a:lnTo>
                    <a:lnTo>
                      <a:pt x="13789" y="16806"/>
                    </a:lnTo>
                    <a:lnTo>
                      <a:pt x="13742" y="16930"/>
                    </a:lnTo>
                    <a:lnTo>
                      <a:pt x="13699" y="17053"/>
                    </a:lnTo>
                    <a:lnTo>
                      <a:pt x="13661" y="17182"/>
                    </a:lnTo>
                    <a:lnTo>
                      <a:pt x="13626" y="17312"/>
                    </a:lnTo>
                    <a:lnTo>
                      <a:pt x="13596" y="17446"/>
                    </a:lnTo>
                    <a:lnTo>
                      <a:pt x="10029" y="17446"/>
                    </a:lnTo>
                    <a:lnTo>
                      <a:pt x="9998" y="17312"/>
                    </a:lnTo>
                    <a:lnTo>
                      <a:pt x="9965" y="17182"/>
                    </a:lnTo>
                    <a:lnTo>
                      <a:pt x="9926" y="17053"/>
                    </a:lnTo>
                    <a:lnTo>
                      <a:pt x="9881" y="16930"/>
                    </a:lnTo>
                    <a:lnTo>
                      <a:pt x="9834" y="16806"/>
                    </a:lnTo>
                    <a:lnTo>
                      <a:pt x="9783" y="16684"/>
                    </a:lnTo>
                    <a:lnTo>
                      <a:pt x="9730" y="16569"/>
                    </a:lnTo>
                    <a:lnTo>
                      <a:pt x="9672" y="16453"/>
                    </a:lnTo>
                    <a:lnTo>
                      <a:pt x="9609" y="16343"/>
                    </a:lnTo>
                    <a:lnTo>
                      <a:pt x="9545" y="16234"/>
                    </a:lnTo>
                    <a:lnTo>
                      <a:pt x="9476" y="16130"/>
                    </a:lnTo>
                    <a:lnTo>
                      <a:pt x="9402" y="16028"/>
                    </a:lnTo>
                    <a:lnTo>
                      <a:pt x="9328" y="15932"/>
                    </a:lnTo>
                    <a:lnTo>
                      <a:pt x="9249" y="15840"/>
                    </a:lnTo>
                    <a:lnTo>
                      <a:pt x="9167" y="15749"/>
                    </a:lnTo>
                    <a:lnTo>
                      <a:pt x="9084" y="15665"/>
                    </a:lnTo>
                    <a:lnTo>
                      <a:pt x="8998" y="15582"/>
                    </a:lnTo>
                    <a:lnTo>
                      <a:pt x="8907" y="15505"/>
                    </a:lnTo>
                    <a:lnTo>
                      <a:pt x="8816" y="15434"/>
                    </a:lnTo>
                    <a:lnTo>
                      <a:pt x="8721" y="15365"/>
                    </a:lnTo>
                    <a:lnTo>
                      <a:pt x="8624" y="15302"/>
                    </a:lnTo>
                    <a:lnTo>
                      <a:pt x="8523" y="15244"/>
                    </a:lnTo>
                    <a:lnTo>
                      <a:pt x="8423" y="15192"/>
                    </a:lnTo>
                    <a:lnTo>
                      <a:pt x="8319" y="15142"/>
                    </a:lnTo>
                    <a:lnTo>
                      <a:pt x="8213" y="15099"/>
                    </a:lnTo>
                    <a:lnTo>
                      <a:pt x="8106" y="15061"/>
                    </a:lnTo>
                    <a:lnTo>
                      <a:pt x="7996" y="15028"/>
                    </a:lnTo>
                    <a:lnTo>
                      <a:pt x="7886" y="15002"/>
                    </a:lnTo>
                    <a:lnTo>
                      <a:pt x="7772" y="14982"/>
                    </a:lnTo>
                    <a:lnTo>
                      <a:pt x="7659" y="14967"/>
                    </a:lnTo>
                    <a:lnTo>
                      <a:pt x="7542" y="14957"/>
                    </a:lnTo>
                    <a:lnTo>
                      <a:pt x="7425" y="14954"/>
                    </a:lnTo>
                    <a:lnTo>
                      <a:pt x="7309" y="14957"/>
                    </a:lnTo>
                    <a:lnTo>
                      <a:pt x="7193" y="14967"/>
                    </a:lnTo>
                    <a:lnTo>
                      <a:pt x="7078" y="14982"/>
                    </a:lnTo>
                    <a:lnTo>
                      <a:pt x="6966" y="15002"/>
                    </a:lnTo>
                    <a:lnTo>
                      <a:pt x="6854" y="15028"/>
                    </a:lnTo>
                    <a:lnTo>
                      <a:pt x="6745" y="15061"/>
                    </a:lnTo>
                    <a:lnTo>
                      <a:pt x="6638" y="15099"/>
                    </a:lnTo>
                    <a:lnTo>
                      <a:pt x="6532" y="15142"/>
                    </a:lnTo>
                    <a:lnTo>
                      <a:pt x="6427" y="15192"/>
                    </a:lnTo>
                    <a:lnTo>
                      <a:pt x="6326" y="15244"/>
                    </a:lnTo>
                    <a:lnTo>
                      <a:pt x="6226" y="15302"/>
                    </a:lnTo>
                    <a:lnTo>
                      <a:pt x="6129" y="15365"/>
                    </a:lnTo>
                    <a:lnTo>
                      <a:pt x="6035" y="15434"/>
                    </a:lnTo>
                    <a:lnTo>
                      <a:pt x="5943" y="15505"/>
                    </a:lnTo>
                    <a:lnTo>
                      <a:pt x="5853" y="15582"/>
                    </a:lnTo>
                    <a:lnTo>
                      <a:pt x="5765" y="15665"/>
                    </a:lnTo>
                    <a:lnTo>
                      <a:pt x="5681" y="15749"/>
                    </a:lnTo>
                    <a:lnTo>
                      <a:pt x="5600" y="15840"/>
                    </a:lnTo>
                    <a:lnTo>
                      <a:pt x="5521" y="15932"/>
                    </a:lnTo>
                    <a:lnTo>
                      <a:pt x="5447" y="16028"/>
                    </a:lnTo>
                    <a:lnTo>
                      <a:pt x="5375" y="16130"/>
                    </a:lnTo>
                    <a:lnTo>
                      <a:pt x="5305" y="16234"/>
                    </a:lnTo>
                    <a:lnTo>
                      <a:pt x="5241" y="16343"/>
                    </a:lnTo>
                    <a:lnTo>
                      <a:pt x="5179" y="16453"/>
                    </a:lnTo>
                    <a:lnTo>
                      <a:pt x="5121" y="16569"/>
                    </a:lnTo>
                    <a:lnTo>
                      <a:pt x="5065" y="16684"/>
                    </a:lnTo>
                    <a:lnTo>
                      <a:pt x="5015" y="16806"/>
                    </a:lnTo>
                    <a:lnTo>
                      <a:pt x="4968" y="16930"/>
                    </a:lnTo>
                    <a:lnTo>
                      <a:pt x="4925" y="17053"/>
                    </a:lnTo>
                    <a:lnTo>
                      <a:pt x="4885" y="17182"/>
                    </a:lnTo>
                    <a:lnTo>
                      <a:pt x="4850" y="17312"/>
                    </a:lnTo>
                    <a:lnTo>
                      <a:pt x="4821" y="17446"/>
                    </a:lnTo>
                    <a:lnTo>
                      <a:pt x="4050" y="17446"/>
                    </a:lnTo>
                    <a:lnTo>
                      <a:pt x="4017" y="17444"/>
                    </a:lnTo>
                    <a:lnTo>
                      <a:pt x="3982" y="17443"/>
                    </a:lnTo>
                    <a:lnTo>
                      <a:pt x="3947" y="17436"/>
                    </a:lnTo>
                    <a:lnTo>
                      <a:pt x="3915" y="17429"/>
                    </a:lnTo>
                    <a:lnTo>
                      <a:pt x="3881" y="17420"/>
                    </a:lnTo>
                    <a:lnTo>
                      <a:pt x="3850" y="17410"/>
                    </a:lnTo>
                    <a:lnTo>
                      <a:pt x="3818" y="17396"/>
                    </a:lnTo>
                    <a:lnTo>
                      <a:pt x="3789" y="17382"/>
                    </a:lnTo>
                    <a:lnTo>
                      <a:pt x="3758" y="17365"/>
                    </a:lnTo>
                    <a:lnTo>
                      <a:pt x="3728" y="17347"/>
                    </a:lnTo>
                    <a:lnTo>
                      <a:pt x="3700" y="17326"/>
                    </a:lnTo>
                    <a:lnTo>
                      <a:pt x="3673" y="17304"/>
                    </a:lnTo>
                    <a:lnTo>
                      <a:pt x="3646" y="17281"/>
                    </a:lnTo>
                    <a:lnTo>
                      <a:pt x="3621" y="17256"/>
                    </a:lnTo>
                    <a:lnTo>
                      <a:pt x="3597" y="17230"/>
                    </a:lnTo>
                    <a:lnTo>
                      <a:pt x="3574" y="17203"/>
                    </a:lnTo>
                    <a:lnTo>
                      <a:pt x="3551" y="17174"/>
                    </a:lnTo>
                    <a:lnTo>
                      <a:pt x="3530" y="17144"/>
                    </a:lnTo>
                    <a:lnTo>
                      <a:pt x="3509" y="17111"/>
                    </a:lnTo>
                    <a:lnTo>
                      <a:pt x="3491" y="17080"/>
                    </a:lnTo>
                    <a:lnTo>
                      <a:pt x="3473" y="17047"/>
                    </a:lnTo>
                    <a:lnTo>
                      <a:pt x="3457" y="17012"/>
                    </a:lnTo>
                    <a:lnTo>
                      <a:pt x="3442" y="16976"/>
                    </a:lnTo>
                    <a:lnTo>
                      <a:pt x="3429" y="16940"/>
                    </a:lnTo>
                    <a:lnTo>
                      <a:pt x="3417" y="16900"/>
                    </a:lnTo>
                    <a:lnTo>
                      <a:pt x="3406" y="16862"/>
                    </a:lnTo>
                    <a:lnTo>
                      <a:pt x="3397" y="16823"/>
                    </a:lnTo>
                    <a:lnTo>
                      <a:pt x="3390" y="16783"/>
                    </a:lnTo>
                    <a:lnTo>
                      <a:pt x="3383" y="16742"/>
                    </a:lnTo>
                    <a:lnTo>
                      <a:pt x="3379" y="16701"/>
                    </a:lnTo>
                    <a:lnTo>
                      <a:pt x="3375" y="16615"/>
                    </a:lnTo>
                    <a:lnTo>
                      <a:pt x="3375" y="14123"/>
                    </a:lnTo>
                    <a:lnTo>
                      <a:pt x="12149" y="14123"/>
                    </a:lnTo>
                    <a:lnTo>
                      <a:pt x="12254" y="14120"/>
                    </a:lnTo>
                    <a:lnTo>
                      <a:pt x="12356" y="14111"/>
                    </a:lnTo>
                    <a:lnTo>
                      <a:pt x="12458" y="14095"/>
                    </a:lnTo>
                    <a:lnTo>
                      <a:pt x="12557" y="14072"/>
                    </a:lnTo>
                    <a:lnTo>
                      <a:pt x="12657" y="14044"/>
                    </a:lnTo>
                    <a:lnTo>
                      <a:pt x="12752" y="14011"/>
                    </a:lnTo>
                    <a:lnTo>
                      <a:pt x="12845" y="13971"/>
                    </a:lnTo>
                    <a:lnTo>
                      <a:pt x="12939" y="13927"/>
                    </a:lnTo>
                    <a:lnTo>
                      <a:pt x="13027" y="13877"/>
                    </a:lnTo>
                    <a:lnTo>
                      <a:pt x="13116" y="13821"/>
                    </a:lnTo>
                    <a:lnTo>
                      <a:pt x="13199" y="13762"/>
                    </a:lnTo>
                    <a:lnTo>
                      <a:pt x="13281" y="13697"/>
                    </a:lnTo>
                    <a:lnTo>
                      <a:pt x="13361" y="13627"/>
                    </a:lnTo>
                    <a:lnTo>
                      <a:pt x="13438" y="13552"/>
                    </a:lnTo>
                    <a:lnTo>
                      <a:pt x="13510" y="13475"/>
                    </a:lnTo>
                    <a:lnTo>
                      <a:pt x="13581" y="13391"/>
                    </a:lnTo>
                    <a:lnTo>
                      <a:pt x="13648" y="13305"/>
                    </a:lnTo>
                    <a:lnTo>
                      <a:pt x="13712" y="13216"/>
                    </a:lnTo>
                    <a:lnTo>
                      <a:pt x="13773" y="13120"/>
                    </a:lnTo>
                    <a:lnTo>
                      <a:pt x="13830" y="13023"/>
                    </a:lnTo>
                    <a:lnTo>
                      <a:pt x="13882" y="12922"/>
                    </a:lnTo>
                    <a:lnTo>
                      <a:pt x="13930" y="12819"/>
                    </a:lnTo>
                    <a:lnTo>
                      <a:pt x="13975" y="12710"/>
                    </a:lnTo>
                    <a:lnTo>
                      <a:pt x="14016" y="12601"/>
                    </a:lnTo>
                    <a:lnTo>
                      <a:pt x="14052" y="12487"/>
                    </a:lnTo>
                    <a:lnTo>
                      <a:pt x="14085" y="12372"/>
                    </a:lnTo>
                    <a:lnTo>
                      <a:pt x="14111" y="12253"/>
                    </a:lnTo>
                    <a:lnTo>
                      <a:pt x="14134" y="12132"/>
                    </a:lnTo>
                    <a:lnTo>
                      <a:pt x="14152" y="12010"/>
                    </a:lnTo>
                    <a:lnTo>
                      <a:pt x="14164" y="11885"/>
                    </a:lnTo>
                    <a:lnTo>
                      <a:pt x="14172" y="11760"/>
                    </a:lnTo>
                    <a:lnTo>
                      <a:pt x="14175" y="11630"/>
                    </a:lnTo>
                    <a:lnTo>
                      <a:pt x="14175" y="5816"/>
                    </a:lnTo>
                    <a:lnTo>
                      <a:pt x="16875" y="5816"/>
                    </a:lnTo>
                    <a:lnTo>
                      <a:pt x="16916" y="5818"/>
                    </a:lnTo>
                    <a:lnTo>
                      <a:pt x="16959" y="5821"/>
                    </a:lnTo>
                    <a:lnTo>
                      <a:pt x="17001" y="5830"/>
                    </a:lnTo>
                    <a:lnTo>
                      <a:pt x="17041" y="5841"/>
                    </a:lnTo>
                    <a:lnTo>
                      <a:pt x="17080" y="5854"/>
                    </a:lnTo>
                    <a:lnTo>
                      <a:pt x="17119" y="5871"/>
                    </a:lnTo>
                    <a:lnTo>
                      <a:pt x="17157" y="5891"/>
                    </a:lnTo>
                    <a:lnTo>
                      <a:pt x="17194" y="5914"/>
                    </a:lnTo>
                    <a:lnTo>
                      <a:pt x="17229" y="5938"/>
                    </a:lnTo>
                    <a:lnTo>
                      <a:pt x="17264" y="5966"/>
                    </a:lnTo>
                    <a:lnTo>
                      <a:pt x="17296" y="5996"/>
                    </a:lnTo>
                    <a:lnTo>
                      <a:pt x="17327" y="6031"/>
                    </a:lnTo>
                    <a:lnTo>
                      <a:pt x="17356" y="6065"/>
                    </a:lnTo>
                    <a:lnTo>
                      <a:pt x="17385" y="6103"/>
                    </a:lnTo>
                    <a:lnTo>
                      <a:pt x="17413" y="6143"/>
                    </a:lnTo>
                    <a:lnTo>
                      <a:pt x="17437" y="6184"/>
                    </a:lnTo>
                    <a:lnTo>
                      <a:pt x="20137" y="11169"/>
                    </a:lnTo>
                    <a:lnTo>
                      <a:pt x="20151" y="11194"/>
                    </a:lnTo>
                    <a:lnTo>
                      <a:pt x="20163" y="11221"/>
                    </a:lnTo>
                    <a:lnTo>
                      <a:pt x="20196" y="11305"/>
                    </a:lnTo>
                    <a:lnTo>
                      <a:pt x="20206" y="11333"/>
                    </a:lnTo>
                    <a:lnTo>
                      <a:pt x="20214" y="11361"/>
                    </a:lnTo>
                    <a:lnTo>
                      <a:pt x="20220" y="11390"/>
                    </a:lnTo>
                    <a:lnTo>
                      <a:pt x="20227" y="11418"/>
                    </a:lnTo>
                    <a:lnTo>
                      <a:pt x="20234" y="11448"/>
                    </a:lnTo>
                    <a:lnTo>
                      <a:pt x="20239" y="11479"/>
                    </a:lnTo>
                    <a:lnTo>
                      <a:pt x="20243" y="11509"/>
                    </a:lnTo>
                    <a:lnTo>
                      <a:pt x="20246" y="11539"/>
                    </a:lnTo>
                    <a:lnTo>
                      <a:pt x="20249" y="11570"/>
                    </a:lnTo>
                    <a:lnTo>
                      <a:pt x="20250" y="11600"/>
                    </a:lnTo>
                    <a:lnTo>
                      <a:pt x="20250" y="16615"/>
                    </a:lnTo>
                    <a:close/>
                    <a:moveTo>
                      <a:pt x="16200" y="19938"/>
                    </a:moveTo>
                    <a:lnTo>
                      <a:pt x="16131" y="19936"/>
                    </a:lnTo>
                    <a:lnTo>
                      <a:pt x="16063" y="19929"/>
                    </a:lnTo>
                    <a:lnTo>
                      <a:pt x="15994" y="19918"/>
                    </a:lnTo>
                    <a:lnTo>
                      <a:pt x="15929" y="19905"/>
                    </a:lnTo>
                    <a:lnTo>
                      <a:pt x="15863" y="19885"/>
                    </a:lnTo>
                    <a:lnTo>
                      <a:pt x="15798" y="19863"/>
                    </a:lnTo>
                    <a:lnTo>
                      <a:pt x="15735" y="19837"/>
                    </a:lnTo>
                    <a:lnTo>
                      <a:pt x="15675" y="19807"/>
                    </a:lnTo>
                    <a:lnTo>
                      <a:pt x="15616" y="19774"/>
                    </a:lnTo>
                    <a:lnTo>
                      <a:pt x="15555" y="19737"/>
                    </a:lnTo>
                    <a:lnTo>
                      <a:pt x="15500" y="19697"/>
                    </a:lnTo>
                    <a:lnTo>
                      <a:pt x="15445" y="19654"/>
                    </a:lnTo>
                    <a:lnTo>
                      <a:pt x="15393" y="19608"/>
                    </a:lnTo>
                    <a:lnTo>
                      <a:pt x="15341" y="19560"/>
                    </a:lnTo>
                    <a:lnTo>
                      <a:pt x="15292" y="19506"/>
                    </a:lnTo>
                    <a:lnTo>
                      <a:pt x="15245" y="19451"/>
                    </a:lnTo>
                    <a:lnTo>
                      <a:pt x="15201" y="19393"/>
                    </a:lnTo>
                    <a:lnTo>
                      <a:pt x="15158" y="19334"/>
                    </a:lnTo>
                    <a:lnTo>
                      <a:pt x="15118" y="19270"/>
                    </a:lnTo>
                    <a:lnTo>
                      <a:pt x="15080" y="19205"/>
                    </a:lnTo>
                    <a:lnTo>
                      <a:pt x="15046" y="19140"/>
                    </a:lnTo>
                    <a:lnTo>
                      <a:pt x="15013" y="19069"/>
                    </a:lnTo>
                    <a:lnTo>
                      <a:pt x="14984" y="18998"/>
                    </a:lnTo>
                    <a:lnTo>
                      <a:pt x="14957" y="18923"/>
                    </a:lnTo>
                    <a:lnTo>
                      <a:pt x="14933" y="18848"/>
                    </a:lnTo>
                    <a:lnTo>
                      <a:pt x="14911" y="18770"/>
                    </a:lnTo>
                    <a:lnTo>
                      <a:pt x="14894" y="18693"/>
                    </a:lnTo>
                    <a:lnTo>
                      <a:pt x="14878" y="18612"/>
                    </a:lnTo>
                    <a:lnTo>
                      <a:pt x="14866" y="18529"/>
                    </a:lnTo>
                    <a:lnTo>
                      <a:pt x="14856" y="18447"/>
                    </a:lnTo>
                    <a:lnTo>
                      <a:pt x="14852" y="18363"/>
                    </a:lnTo>
                    <a:lnTo>
                      <a:pt x="14850" y="18277"/>
                    </a:lnTo>
                    <a:lnTo>
                      <a:pt x="14852" y="18191"/>
                    </a:lnTo>
                    <a:lnTo>
                      <a:pt x="14856" y="18107"/>
                    </a:lnTo>
                    <a:lnTo>
                      <a:pt x="14866" y="18025"/>
                    </a:lnTo>
                    <a:lnTo>
                      <a:pt x="14878" y="17942"/>
                    </a:lnTo>
                    <a:lnTo>
                      <a:pt x="14894" y="17861"/>
                    </a:lnTo>
                    <a:lnTo>
                      <a:pt x="14911" y="17784"/>
                    </a:lnTo>
                    <a:lnTo>
                      <a:pt x="14933" y="17705"/>
                    </a:lnTo>
                    <a:lnTo>
                      <a:pt x="14957" y="17631"/>
                    </a:lnTo>
                    <a:lnTo>
                      <a:pt x="14984" y="17556"/>
                    </a:lnTo>
                    <a:lnTo>
                      <a:pt x="15013" y="17485"/>
                    </a:lnTo>
                    <a:lnTo>
                      <a:pt x="15046" y="17416"/>
                    </a:lnTo>
                    <a:lnTo>
                      <a:pt x="15080" y="17349"/>
                    </a:lnTo>
                    <a:lnTo>
                      <a:pt x="15118" y="17283"/>
                    </a:lnTo>
                    <a:lnTo>
                      <a:pt x="15158" y="17220"/>
                    </a:lnTo>
                    <a:lnTo>
                      <a:pt x="15201" y="17161"/>
                    </a:lnTo>
                    <a:lnTo>
                      <a:pt x="15245" y="17101"/>
                    </a:lnTo>
                    <a:lnTo>
                      <a:pt x="15292" y="17047"/>
                    </a:lnTo>
                    <a:lnTo>
                      <a:pt x="15341" y="16996"/>
                    </a:lnTo>
                    <a:lnTo>
                      <a:pt x="15393" y="16946"/>
                    </a:lnTo>
                    <a:lnTo>
                      <a:pt x="15445" y="16898"/>
                    </a:lnTo>
                    <a:lnTo>
                      <a:pt x="15500" y="16856"/>
                    </a:lnTo>
                    <a:lnTo>
                      <a:pt x="15555" y="16816"/>
                    </a:lnTo>
                    <a:lnTo>
                      <a:pt x="15616" y="16780"/>
                    </a:lnTo>
                    <a:lnTo>
                      <a:pt x="15675" y="16747"/>
                    </a:lnTo>
                    <a:lnTo>
                      <a:pt x="15735" y="16717"/>
                    </a:lnTo>
                    <a:lnTo>
                      <a:pt x="15798" y="16689"/>
                    </a:lnTo>
                    <a:lnTo>
                      <a:pt x="15863" y="16668"/>
                    </a:lnTo>
                    <a:lnTo>
                      <a:pt x="15929" y="16649"/>
                    </a:lnTo>
                    <a:lnTo>
                      <a:pt x="15994" y="16635"/>
                    </a:lnTo>
                    <a:lnTo>
                      <a:pt x="16063" y="16623"/>
                    </a:lnTo>
                    <a:lnTo>
                      <a:pt x="16131" y="16616"/>
                    </a:lnTo>
                    <a:lnTo>
                      <a:pt x="16200" y="16615"/>
                    </a:lnTo>
                    <a:lnTo>
                      <a:pt x="16271" y="16616"/>
                    </a:lnTo>
                    <a:lnTo>
                      <a:pt x="16338" y="16623"/>
                    </a:lnTo>
                    <a:lnTo>
                      <a:pt x="16405" y="16635"/>
                    </a:lnTo>
                    <a:lnTo>
                      <a:pt x="16472" y="16649"/>
                    </a:lnTo>
                    <a:lnTo>
                      <a:pt x="16538" y="16668"/>
                    </a:lnTo>
                    <a:lnTo>
                      <a:pt x="16601" y="16689"/>
                    </a:lnTo>
                    <a:lnTo>
                      <a:pt x="16664" y="16717"/>
                    </a:lnTo>
                    <a:lnTo>
                      <a:pt x="16726" y="16747"/>
                    </a:lnTo>
                    <a:lnTo>
                      <a:pt x="16786" y="16780"/>
                    </a:lnTo>
                    <a:lnTo>
                      <a:pt x="16844" y="16816"/>
                    </a:lnTo>
                    <a:lnTo>
                      <a:pt x="16900" y="16856"/>
                    </a:lnTo>
                    <a:lnTo>
                      <a:pt x="16955" y="16898"/>
                    </a:lnTo>
                    <a:lnTo>
                      <a:pt x="17008" y="16946"/>
                    </a:lnTo>
                    <a:lnTo>
                      <a:pt x="17059" y="16996"/>
                    </a:lnTo>
                    <a:lnTo>
                      <a:pt x="17107" y="17047"/>
                    </a:lnTo>
                    <a:lnTo>
                      <a:pt x="17154" y="17101"/>
                    </a:lnTo>
                    <a:lnTo>
                      <a:pt x="17199" y="17161"/>
                    </a:lnTo>
                    <a:lnTo>
                      <a:pt x="17242" y="17220"/>
                    </a:lnTo>
                    <a:lnTo>
                      <a:pt x="17281" y="17283"/>
                    </a:lnTo>
                    <a:lnTo>
                      <a:pt x="17319" y="17349"/>
                    </a:lnTo>
                    <a:lnTo>
                      <a:pt x="17354" y="17416"/>
                    </a:lnTo>
                    <a:lnTo>
                      <a:pt x="17386" y="17485"/>
                    </a:lnTo>
                    <a:lnTo>
                      <a:pt x="17417" y="17556"/>
                    </a:lnTo>
                    <a:lnTo>
                      <a:pt x="17445" y="17631"/>
                    </a:lnTo>
                    <a:lnTo>
                      <a:pt x="17468" y="17705"/>
                    </a:lnTo>
                    <a:lnTo>
                      <a:pt x="17489" y="17784"/>
                    </a:lnTo>
                    <a:lnTo>
                      <a:pt x="17508" y="17861"/>
                    </a:lnTo>
                    <a:lnTo>
                      <a:pt x="17523" y="17942"/>
                    </a:lnTo>
                    <a:lnTo>
                      <a:pt x="17535" y="18025"/>
                    </a:lnTo>
                    <a:lnTo>
                      <a:pt x="17543" y="18107"/>
                    </a:lnTo>
                    <a:lnTo>
                      <a:pt x="17548" y="18191"/>
                    </a:lnTo>
                    <a:lnTo>
                      <a:pt x="17550" y="18277"/>
                    </a:lnTo>
                    <a:lnTo>
                      <a:pt x="17548" y="18363"/>
                    </a:lnTo>
                    <a:lnTo>
                      <a:pt x="17543" y="18447"/>
                    </a:lnTo>
                    <a:lnTo>
                      <a:pt x="17535" y="18529"/>
                    </a:lnTo>
                    <a:lnTo>
                      <a:pt x="17523" y="18612"/>
                    </a:lnTo>
                    <a:lnTo>
                      <a:pt x="17508" y="18693"/>
                    </a:lnTo>
                    <a:lnTo>
                      <a:pt x="17489" y="18770"/>
                    </a:lnTo>
                    <a:lnTo>
                      <a:pt x="17468" y="18848"/>
                    </a:lnTo>
                    <a:lnTo>
                      <a:pt x="17445" y="18923"/>
                    </a:lnTo>
                    <a:lnTo>
                      <a:pt x="17417" y="18998"/>
                    </a:lnTo>
                    <a:lnTo>
                      <a:pt x="17386" y="19069"/>
                    </a:lnTo>
                    <a:lnTo>
                      <a:pt x="17354" y="19140"/>
                    </a:lnTo>
                    <a:lnTo>
                      <a:pt x="17319" y="19205"/>
                    </a:lnTo>
                    <a:lnTo>
                      <a:pt x="17281" y="19270"/>
                    </a:lnTo>
                    <a:lnTo>
                      <a:pt x="17242" y="19334"/>
                    </a:lnTo>
                    <a:lnTo>
                      <a:pt x="17199" y="19393"/>
                    </a:lnTo>
                    <a:lnTo>
                      <a:pt x="17154" y="19451"/>
                    </a:lnTo>
                    <a:lnTo>
                      <a:pt x="17107" y="19506"/>
                    </a:lnTo>
                    <a:lnTo>
                      <a:pt x="17059" y="19560"/>
                    </a:lnTo>
                    <a:lnTo>
                      <a:pt x="17008" y="19608"/>
                    </a:lnTo>
                    <a:lnTo>
                      <a:pt x="16955" y="19654"/>
                    </a:lnTo>
                    <a:lnTo>
                      <a:pt x="16900" y="19697"/>
                    </a:lnTo>
                    <a:lnTo>
                      <a:pt x="16844" y="19737"/>
                    </a:lnTo>
                    <a:lnTo>
                      <a:pt x="16786" y="19774"/>
                    </a:lnTo>
                    <a:lnTo>
                      <a:pt x="16726" y="19807"/>
                    </a:lnTo>
                    <a:lnTo>
                      <a:pt x="16664" y="19837"/>
                    </a:lnTo>
                    <a:lnTo>
                      <a:pt x="16601" y="19863"/>
                    </a:lnTo>
                    <a:lnTo>
                      <a:pt x="16538" y="19885"/>
                    </a:lnTo>
                    <a:lnTo>
                      <a:pt x="16472" y="19905"/>
                    </a:lnTo>
                    <a:lnTo>
                      <a:pt x="16405" y="19918"/>
                    </a:lnTo>
                    <a:lnTo>
                      <a:pt x="16338" y="19929"/>
                    </a:lnTo>
                    <a:lnTo>
                      <a:pt x="16271" y="19936"/>
                    </a:lnTo>
                    <a:lnTo>
                      <a:pt x="16200" y="19938"/>
                    </a:lnTo>
                    <a:close/>
                    <a:moveTo>
                      <a:pt x="7425" y="19938"/>
                    </a:moveTo>
                    <a:lnTo>
                      <a:pt x="7356" y="19936"/>
                    </a:lnTo>
                    <a:lnTo>
                      <a:pt x="7287" y="19929"/>
                    </a:lnTo>
                    <a:lnTo>
                      <a:pt x="7220" y="19918"/>
                    </a:lnTo>
                    <a:lnTo>
                      <a:pt x="7153" y="19905"/>
                    </a:lnTo>
                    <a:lnTo>
                      <a:pt x="7087" y="19885"/>
                    </a:lnTo>
                    <a:lnTo>
                      <a:pt x="7024" y="19863"/>
                    </a:lnTo>
                    <a:lnTo>
                      <a:pt x="6961" y="19837"/>
                    </a:lnTo>
                    <a:lnTo>
                      <a:pt x="6899" y="19807"/>
                    </a:lnTo>
                    <a:lnTo>
                      <a:pt x="6840" y="19774"/>
                    </a:lnTo>
                    <a:lnTo>
                      <a:pt x="6783" y="19737"/>
                    </a:lnTo>
                    <a:lnTo>
                      <a:pt x="6726" y="19697"/>
                    </a:lnTo>
                    <a:lnTo>
                      <a:pt x="6670" y="19654"/>
                    </a:lnTo>
                    <a:lnTo>
                      <a:pt x="6618" y="19608"/>
                    </a:lnTo>
                    <a:lnTo>
                      <a:pt x="6567" y="19560"/>
                    </a:lnTo>
                    <a:lnTo>
                      <a:pt x="6470" y="19451"/>
                    </a:lnTo>
                    <a:lnTo>
                      <a:pt x="6426" y="19393"/>
                    </a:lnTo>
                    <a:lnTo>
                      <a:pt x="6384" y="19334"/>
                    </a:lnTo>
                    <a:lnTo>
                      <a:pt x="6344" y="19270"/>
                    </a:lnTo>
                    <a:lnTo>
                      <a:pt x="6306" y="19205"/>
                    </a:lnTo>
                    <a:lnTo>
                      <a:pt x="6271" y="19140"/>
                    </a:lnTo>
                    <a:lnTo>
                      <a:pt x="6238" y="19069"/>
                    </a:lnTo>
                    <a:lnTo>
                      <a:pt x="6208" y="18998"/>
                    </a:lnTo>
                    <a:lnTo>
                      <a:pt x="6181" y="18923"/>
                    </a:lnTo>
                    <a:lnTo>
                      <a:pt x="6157" y="18848"/>
                    </a:lnTo>
                    <a:lnTo>
                      <a:pt x="6136" y="18770"/>
                    </a:lnTo>
                    <a:lnTo>
                      <a:pt x="6118" y="18693"/>
                    </a:lnTo>
                    <a:lnTo>
                      <a:pt x="6104" y="18612"/>
                    </a:lnTo>
                    <a:lnTo>
                      <a:pt x="6091" y="18529"/>
                    </a:lnTo>
                    <a:lnTo>
                      <a:pt x="6083" y="18447"/>
                    </a:lnTo>
                    <a:lnTo>
                      <a:pt x="6078" y="18363"/>
                    </a:lnTo>
                    <a:lnTo>
                      <a:pt x="6075" y="18277"/>
                    </a:lnTo>
                    <a:lnTo>
                      <a:pt x="6078" y="18191"/>
                    </a:lnTo>
                    <a:lnTo>
                      <a:pt x="6083" y="18107"/>
                    </a:lnTo>
                    <a:lnTo>
                      <a:pt x="6091" y="18025"/>
                    </a:lnTo>
                    <a:lnTo>
                      <a:pt x="6104" y="17942"/>
                    </a:lnTo>
                    <a:lnTo>
                      <a:pt x="6118" y="17861"/>
                    </a:lnTo>
                    <a:lnTo>
                      <a:pt x="6136" y="17784"/>
                    </a:lnTo>
                    <a:lnTo>
                      <a:pt x="6157" y="17705"/>
                    </a:lnTo>
                    <a:lnTo>
                      <a:pt x="6181" y="17631"/>
                    </a:lnTo>
                    <a:lnTo>
                      <a:pt x="6208" y="17556"/>
                    </a:lnTo>
                    <a:lnTo>
                      <a:pt x="6238" y="17485"/>
                    </a:lnTo>
                    <a:lnTo>
                      <a:pt x="6271" y="17416"/>
                    </a:lnTo>
                    <a:lnTo>
                      <a:pt x="6306" y="17349"/>
                    </a:lnTo>
                    <a:lnTo>
                      <a:pt x="6344" y="17283"/>
                    </a:lnTo>
                    <a:lnTo>
                      <a:pt x="6384" y="17220"/>
                    </a:lnTo>
                    <a:lnTo>
                      <a:pt x="6426" y="17161"/>
                    </a:lnTo>
                    <a:lnTo>
                      <a:pt x="6470" y="17101"/>
                    </a:lnTo>
                    <a:lnTo>
                      <a:pt x="6518" y="17047"/>
                    </a:lnTo>
                    <a:lnTo>
                      <a:pt x="6567" y="16996"/>
                    </a:lnTo>
                    <a:lnTo>
                      <a:pt x="6618" y="16946"/>
                    </a:lnTo>
                    <a:lnTo>
                      <a:pt x="6670" y="16898"/>
                    </a:lnTo>
                    <a:lnTo>
                      <a:pt x="6726" y="16856"/>
                    </a:lnTo>
                    <a:lnTo>
                      <a:pt x="6783" y="16816"/>
                    </a:lnTo>
                    <a:lnTo>
                      <a:pt x="6840" y="16780"/>
                    </a:lnTo>
                    <a:lnTo>
                      <a:pt x="6899" y="16747"/>
                    </a:lnTo>
                    <a:lnTo>
                      <a:pt x="6961" y="16717"/>
                    </a:lnTo>
                    <a:lnTo>
                      <a:pt x="7024" y="16689"/>
                    </a:lnTo>
                    <a:lnTo>
                      <a:pt x="7087" y="16668"/>
                    </a:lnTo>
                    <a:lnTo>
                      <a:pt x="7153" y="16649"/>
                    </a:lnTo>
                    <a:lnTo>
                      <a:pt x="7220" y="16635"/>
                    </a:lnTo>
                    <a:lnTo>
                      <a:pt x="7287" y="16623"/>
                    </a:lnTo>
                    <a:lnTo>
                      <a:pt x="7356" y="16616"/>
                    </a:lnTo>
                    <a:lnTo>
                      <a:pt x="7425" y="16615"/>
                    </a:lnTo>
                    <a:lnTo>
                      <a:pt x="7495" y="16616"/>
                    </a:lnTo>
                    <a:lnTo>
                      <a:pt x="7564" y="16623"/>
                    </a:lnTo>
                    <a:lnTo>
                      <a:pt x="7632" y="16635"/>
                    </a:lnTo>
                    <a:lnTo>
                      <a:pt x="7698" y="16649"/>
                    </a:lnTo>
                    <a:lnTo>
                      <a:pt x="7762" y="16668"/>
                    </a:lnTo>
                    <a:lnTo>
                      <a:pt x="7827" y="16689"/>
                    </a:lnTo>
                    <a:lnTo>
                      <a:pt x="7890" y="16717"/>
                    </a:lnTo>
                    <a:lnTo>
                      <a:pt x="7950" y="16747"/>
                    </a:lnTo>
                    <a:lnTo>
                      <a:pt x="8011" y="16780"/>
                    </a:lnTo>
                    <a:lnTo>
                      <a:pt x="8068" y="16816"/>
                    </a:lnTo>
                    <a:lnTo>
                      <a:pt x="8126" y="16856"/>
                    </a:lnTo>
                    <a:lnTo>
                      <a:pt x="8180" y="16898"/>
                    </a:lnTo>
                    <a:lnTo>
                      <a:pt x="8233" y="16946"/>
                    </a:lnTo>
                    <a:lnTo>
                      <a:pt x="8334" y="17047"/>
                    </a:lnTo>
                    <a:lnTo>
                      <a:pt x="8380" y="17101"/>
                    </a:lnTo>
                    <a:lnTo>
                      <a:pt x="8424" y="17161"/>
                    </a:lnTo>
                    <a:lnTo>
                      <a:pt x="8467" y="17220"/>
                    </a:lnTo>
                    <a:lnTo>
                      <a:pt x="8507" y="17283"/>
                    </a:lnTo>
                    <a:lnTo>
                      <a:pt x="8546" y="17349"/>
                    </a:lnTo>
                    <a:lnTo>
                      <a:pt x="8581" y="17416"/>
                    </a:lnTo>
                    <a:lnTo>
                      <a:pt x="8613" y="17485"/>
                    </a:lnTo>
                    <a:lnTo>
                      <a:pt x="8643" y="17556"/>
                    </a:lnTo>
                    <a:lnTo>
                      <a:pt x="8670" y="17631"/>
                    </a:lnTo>
                    <a:lnTo>
                      <a:pt x="8694" y="17705"/>
                    </a:lnTo>
                    <a:lnTo>
                      <a:pt x="8714" y="17784"/>
                    </a:lnTo>
                    <a:lnTo>
                      <a:pt x="8733" y="17861"/>
                    </a:lnTo>
                    <a:lnTo>
                      <a:pt x="8747" y="17942"/>
                    </a:lnTo>
                    <a:lnTo>
                      <a:pt x="8761" y="18025"/>
                    </a:lnTo>
                    <a:lnTo>
                      <a:pt x="8769" y="18107"/>
                    </a:lnTo>
                    <a:lnTo>
                      <a:pt x="8774" y="18191"/>
                    </a:lnTo>
                    <a:lnTo>
                      <a:pt x="8776" y="18277"/>
                    </a:lnTo>
                    <a:lnTo>
                      <a:pt x="8774" y="18363"/>
                    </a:lnTo>
                    <a:lnTo>
                      <a:pt x="8769" y="18447"/>
                    </a:lnTo>
                    <a:lnTo>
                      <a:pt x="8761" y="18529"/>
                    </a:lnTo>
                    <a:lnTo>
                      <a:pt x="8747" y="18612"/>
                    </a:lnTo>
                    <a:lnTo>
                      <a:pt x="8733" y="18693"/>
                    </a:lnTo>
                    <a:lnTo>
                      <a:pt x="8714" y="18770"/>
                    </a:lnTo>
                    <a:lnTo>
                      <a:pt x="8694" y="18848"/>
                    </a:lnTo>
                    <a:lnTo>
                      <a:pt x="8670" y="18923"/>
                    </a:lnTo>
                    <a:lnTo>
                      <a:pt x="8643" y="18998"/>
                    </a:lnTo>
                    <a:lnTo>
                      <a:pt x="8613" y="19069"/>
                    </a:lnTo>
                    <a:lnTo>
                      <a:pt x="8581" y="19140"/>
                    </a:lnTo>
                    <a:lnTo>
                      <a:pt x="8546" y="19205"/>
                    </a:lnTo>
                    <a:lnTo>
                      <a:pt x="8507" y="19270"/>
                    </a:lnTo>
                    <a:lnTo>
                      <a:pt x="8467" y="19334"/>
                    </a:lnTo>
                    <a:lnTo>
                      <a:pt x="8424" y="19393"/>
                    </a:lnTo>
                    <a:lnTo>
                      <a:pt x="8380" y="19451"/>
                    </a:lnTo>
                    <a:lnTo>
                      <a:pt x="8334" y="19506"/>
                    </a:lnTo>
                    <a:lnTo>
                      <a:pt x="8283" y="19560"/>
                    </a:lnTo>
                    <a:lnTo>
                      <a:pt x="8233" y="19608"/>
                    </a:lnTo>
                    <a:lnTo>
                      <a:pt x="8180" y="19654"/>
                    </a:lnTo>
                    <a:lnTo>
                      <a:pt x="8126" y="19697"/>
                    </a:lnTo>
                    <a:lnTo>
                      <a:pt x="8068" y="19737"/>
                    </a:lnTo>
                    <a:lnTo>
                      <a:pt x="8011" y="19774"/>
                    </a:lnTo>
                    <a:lnTo>
                      <a:pt x="7950" y="19807"/>
                    </a:lnTo>
                    <a:lnTo>
                      <a:pt x="7890" y="19837"/>
                    </a:lnTo>
                    <a:lnTo>
                      <a:pt x="7827" y="19863"/>
                    </a:lnTo>
                    <a:lnTo>
                      <a:pt x="7762" y="19885"/>
                    </a:lnTo>
                    <a:lnTo>
                      <a:pt x="7698" y="19905"/>
                    </a:lnTo>
                    <a:lnTo>
                      <a:pt x="7632" y="19918"/>
                    </a:lnTo>
                    <a:lnTo>
                      <a:pt x="7564" y="19929"/>
                    </a:lnTo>
                    <a:lnTo>
                      <a:pt x="7495" y="19936"/>
                    </a:lnTo>
                    <a:lnTo>
                      <a:pt x="7425" y="19938"/>
                    </a:lnTo>
                    <a:close/>
                    <a:moveTo>
                      <a:pt x="2025" y="12461"/>
                    </a:moveTo>
                    <a:lnTo>
                      <a:pt x="1990" y="12461"/>
                    </a:lnTo>
                    <a:lnTo>
                      <a:pt x="1957" y="12457"/>
                    </a:lnTo>
                    <a:lnTo>
                      <a:pt x="1922" y="12452"/>
                    </a:lnTo>
                    <a:lnTo>
                      <a:pt x="1888" y="12444"/>
                    </a:lnTo>
                    <a:lnTo>
                      <a:pt x="1856" y="12436"/>
                    </a:lnTo>
                    <a:lnTo>
                      <a:pt x="1824" y="12424"/>
                    </a:lnTo>
                    <a:lnTo>
                      <a:pt x="1793" y="12411"/>
                    </a:lnTo>
                    <a:lnTo>
                      <a:pt x="1762" y="12396"/>
                    </a:lnTo>
                    <a:lnTo>
                      <a:pt x="1733" y="12380"/>
                    </a:lnTo>
                    <a:lnTo>
                      <a:pt x="1703" y="12362"/>
                    </a:lnTo>
                    <a:lnTo>
                      <a:pt x="1675" y="12342"/>
                    </a:lnTo>
                    <a:lnTo>
                      <a:pt x="1621" y="12296"/>
                    </a:lnTo>
                    <a:lnTo>
                      <a:pt x="1596" y="12271"/>
                    </a:lnTo>
                    <a:lnTo>
                      <a:pt x="1572" y="12246"/>
                    </a:lnTo>
                    <a:lnTo>
                      <a:pt x="1526" y="12190"/>
                    </a:lnTo>
                    <a:lnTo>
                      <a:pt x="1504" y="12161"/>
                    </a:lnTo>
                    <a:lnTo>
                      <a:pt x="1484" y="12129"/>
                    </a:lnTo>
                    <a:lnTo>
                      <a:pt x="1464" y="12095"/>
                    </a:lnTo>
                    <a:lnTo>
                      <a:pt x="1447" y="12062"/>
                    </a:lnTo>
                    <a:lnTo>
                      <a:pt x="1431" y="12027"/>
                    </a:lnTo>
                    <a:lnTo>
                      <a:pt x="1416" y="11991"/>
                    </a:lnTo>
                    <a:lnTo>
                      <a:pt x="1402" y="11954"/>
                    </a:lnTo>
                    <a:lnTo>
                      <a:pt x="1390" y="11916"/>
                    </a:lnTo>
                    <a:lnTo>
                      <a:pt x="1381" y="11877"/>
                    </a:lnTo>
                    <a:lnTo>
                      <a:pt x="1372" y="11839"/>
                    </a:lnTo>
                    <a:lnTo>
                      <a:pt x="1364" y="11798"/>
                    </a:lnTo>
                    <a:lnTo>
                      <a:pt x="1358" y="11758"/>
                    </a:lnTo>
                    <a:lnTo>
                      <a:pt x="1354" y="11717"/>
                    </a:lnTo>
                    <a:lnTo>
                      <a:pt x="1351" y="11674"/>
                    </a:lnTo>
                    <a:lnTo>
                      <a:pt x="1350" y="11630"/>
                    </a:lnTo>
                    <a:lnTo>
                      <a:pt x="1350" y="2492"/>
                    </a:lnTo>
                    <a:lnTo>
                      <a:pt x="1351" y="2449"/>
                    </a:lnTo>
                    <a:lnTo>
                      <a:pt x="1354" y="2408"/>
                    </a:lnTo>
                    <a:lnTo>
                      <a:pt x="1358" y="2366"/>
                    </a:lnTo>
                    <a:lnTo>
                      <a:pt x="1364" y="2325"/>
                    </a:lnTo>
                    <a:lnTo>
                      <a:pt x="1372" y="2284"/>
                    </a:lnTo>
                    <a:lnTo>
                      <a:pt x="1381" y="2244"/>
                    </a:lnTo>
                    <a:lnTo>
                      <a:pt x="1390" y="2207"/>
                    </a:lnTo>
                    <a:lnTo>
                      <a:pt x="1402" y="2169"/>
                    </a:lnTo>
                    <a:lnTo>
                      <a:pt x="1416" y="2132"/>
                    </a:lnTo>
                    <a:lnTo>
                      <a:pt x="1431" y="2096"/>
                    </a:lnTo>
                    <a:lnTo>
                      <a:pt x="1447" y="2060"/>
                    </a:lnTo>
                    <a:lnTo>
                      <a:pt x="1464" y="2027"/>
                    </a:lnTo>
                    <a:lnTo>
                      <a:pt x="1484" y="1994"/>
                    </a:lnTo>
                    <a:lnTo>
                      <a:pt x="1504" y="1964"/>
                    </a:lnTo>
                    <a:lnTo>
                      <a:pt x="1526" y="1933"/>
                    </a:lnTo>
                    <a:lnTo>
                      <a:pt x="1572" y="1877"/>
                    </a:lnTo>
                    <a:lnTo>
                      <a:pt x="1596" y="1850"/>
                    </a:lnTo>
                    <a:lnTo>
                      <a:pt x="1621" y="1826"/>
                    </a:lnTo>
                    <a:lnTo>
                      <a:pt x="1648" y="1802"/>
                    </a:lnTo>
                    <a:lnTo>
                      <a:pt x="1675" y="1781"/>
                    </a:lnTo>
                    <a:lnTo>
                      <a:pt x="1703" y="1761"/>
                    </a:lnTo>
                    <a:lnTo>
                      <a:pt x="1733" y="1743"/>
                    </a:lnTo>
                    <a:lnTo>
                      <a:pt x="1762" y="1727"/>
                    </a:lnTo>
                    <a:lnTo>
                      <a:pt x="1793" y="1712"/>
                    </a:lnTo>
                    <a:lnTo>
                      <a:pt x="1824" y="1699"/>
                    </a:lnTo>
                    <a:lnTo>
                      <a:pt x="1856" y="1687"/>
                    </a:lnTo>
                    <a:lnTo>
                      <a:pt x="1888" y="1679"/>
                    </a:lnTo>
                    <a:lnTo>
                      <a:pt x="1922" y="1671"/>
                    </a:lnTo>
                    <a:lnTo>
                      <a:pt x="1957" y="1666"/>
                    </a:lnTo>
                    <a:lnTo>
                      <a:pt x="1990" y="1662"/>
                    </a:lnTo>
                    <a:lnTo>
                      <a:pt x="12186" y="1662"/>
                    </a:lnTo>
                    <a:lnTo>
                      <a:pt x="12219" y="1666"/>
                    </a:lnTo>
                    <a:lnTo>
                      <a:pt x="12254" y="1671"/>
                    </a:lnTo>
                    <a:lnTo>
                      <a:pt x="12319" y="1687"/>
                    </a:lnTo>
                    <a:lnTo>
                      <a:pt x="12351" y="1699"/>
                    </a:lnTo>
                    <a:lnTo>
                      <a:pt x="12382" y="1712"/>
                    </a:lnTo>
                    <a:lnTo>
                      <a:pt x="12414" y="1727"/>
                    </a:lnTo>
                    <a:lnTo>
                      <a:pt x="12443" y="1743"/>
                    </a:lnTo>
                    <a:lnTo>
                      <a:pt x="12473" y="1761"/>
                    </a:lnTo>
                    <a:lnTo>
                      <a:pt x="12501" y="1781"/>
                    </a:lnTo>
                    <a:lnTo>
                      <a:pt x="12528" y="1802"/>
                    </a:lnTo>
                    <a:lnTo>
                      <a:pt x="12555" y="1826"/>
                    </a:lnTo>
                    <a:lnTo>
                      <a:pt x="12579" y="1850"/>
                    </a:lnTo>
                    <a:lnTo>
                      <a:pt x="12604" y="1877"/>
                    </a:lnTo>
                    <a:lnTo>
                      <a:pt x="12629" y="1905"/>
                    </a:lnTo>
                    <a:lnTo>
                      <a:pt x="12650" y="1933"/>
                    </a:lnTo>
                    <a:lnTo>
                      <a:pt x="12671" y="1964"/>
                    </a:lnTo>
                    <a:lnTo>
                      <a:pt x="12692" y="1994"/>
                    </a:lnTo>
                    <a:lnTo>
                      <a:pt x="12728" y="2060"/>
                    </a:lnTo>
                    <a:lnTo>
                      <a:pt x="12744" y="2096"/>
                    </a:lnTo>
                    <a:lnTo>
                      <a:pt x="12759" y="2132"/>
                    </a:lnTo>
                    <a:lnTo>
                      <a:pt x="12772" y="2169"/>
                    </a:lnTo>
                    <a:lnTo>
                      <a:pt x="12784" y="2207"/>
                    </a:lnTo>
                    <a:lnTo>
                      <a:pt x="12795" y="2244"/>
                    </a:lnTo>
                    <a:lnTo>
                      <a:pt x="12804" y="2284"/>
                    </a:lnTo>
                    <a:lnTo>
                      <a:pt x="12811" y="2325"/>
                    </a:lnTo>
                    <a:lnTo>
                      <a:pt x="12822" y="2408"/>
                    </a:lnTo>
                    <a:lnTo>
                      <a:pt x="12824" y="2449"/>
                    </a:lnTo>
                    <a:lnTo>
                      <a:pt x="12824" y="11674"/>
                    </a:lnTo>
                    <a:lnTo>
                      <a:pt x="12822" y="11717"/>
                    </a:lnTo>
                    <a:lnTo>
                      <a:pt x="12816" y="11758"/>
                    </a:lnTo>
                    <a:lnTo>
                      <a:pt x="12811" y="11798"/>
                    </a:lnTo>
                    <a:lnTo>
                      <a:pt x="12804" y="11839"/>
                    </a:lnTo>
                    <a:lnTo>
                      <a:pt x="12795" y="11877"/>
                    </a:lnTo>
                    <a:lnTo>
                      <a:pt x="12784" y="11916"/>
                    </a:lnTo>
                    <a:lnTo>
                      <a:pt x="12772" y="11954"/>
                    </a:lnTo>
                    <a:lnTo>
                      <a:pt x="12759" y="11991"/>
                    </a:lnTo>
                    <a:lnTo>
                      <a:pt x="12744" y="12027"/>
                    </a:lnTo>
                    <a:lnTo>
                      <a:pt x="12728" y="12062"/>
                    </a:lnTo>
                    <a:lnTo>
                      <a:pt x="12710" y="12095"/>
                    </a:lnTo>
                    <a:lnTo>
                      <a:pt x="12692" y="12129"/>
                    </a:lnTo>
                    <a:lnTo>
                      <a:pt x="12671" y="12161"/>
                    </a:lnTo>
                    <a:lnTo>
                      <a:pt x="12650" y="12190"/>
                    </a:lnTo>
                    <a:lnTo>
                      <a:pt x="12629" y="12218"/>
                    </a:lnTo>
                    <a:lnTo>
                      <a:pt x="12604" y="12246"/>
                    </a:lnTo>
                    <a:lnTo>
                      <a:pt x="12579" y="12271"/>
                    </a:lnTo>
                    <a:lnTo>
                      <a:pt x="12555" y="12296"/>
                    </a:lnTo>
                    <a:lnTo>
                      <a:pt x="12501" y="12342"/>
                    </a:lnTo>
                    <a:lnTo>
                      <a:pt x="12473" y="12362"/>
                    </a:lnTo>
                    <a:lnTo>
                      <a:pt x="12443" y="12380"/>
                    </a:lnTo>
                    <a:lnTo>
                      <a:pt x="12414" y="12396"/>
                    </a:lnTo>
                    <a:lnTo>
                      <a:pt x="12382" y="12411"/>
                    </a:lnTo>
                    <a:lnTo>
                      <a:pt x="12351" y="12424"/>
                    </a:lnTo>
                    <a:lnTo>
                      <a:pt x="12319" y="12436"/>
                    </a:lnTo>
                    <a:lnTo>
                      <a:pt x="12254" y="12452"/>
                    </a:lnTo>
                    <a:lnTo>
                      <a:pt x="12219" y="12457"/>
                    </a:lnTo>
                    <a:lnTo>
                      <a:pt x="12186" y="12461"/>
                    </a:lnTo>
                    <a:lnTo>
                      <a:pt x="2025" y="12461"/>
                    </a:lnTo>
                    <a:close/>
                    <a:moveTo>
                      <a:pt x="21260" y="10248"/>
                    </a:moveTo>
                    <a:lnTo>
                      <a:pt x="18560" y="5264"/>
                    </a:lnTo>
                    <a:lnTo>
                      <a:pt x="18523" y="5200"/>
                    </a:lnTo>
                    <a:lnTo>
                      <a:pt x="18448" y="5074"/>
                    </a:lnTo>
                    <a:lnTo>
                      <a:pt x="18407" y="5017"/>
                    </a:lnTo>
                    <a:lnTo>
                      <a:pt x="18366" y="4959"/>
                    </a:lnTo>
                    <a:lnTo>
                      <a:pt x="18323" y="4903"/>
                    </a:lnTo>
                    <a:lnTo>
                      <a:pt x="18277" y="4848"/>
                    </a:lnTo>
                    <a:lnTo>
                      <a:pt x="18233" y="4797"/>
                    </a:lnTo>
                    <a:lnTo>
                      <a:pt x="18186" y="4746"/>
                    </a:lnTo>
                    <a:lnTo>
                      <a:pt x="18139" y="4698"/>
                    </a:lnTo>
                    <a:lnTo>
                      <a:pt x="18091" y="4650"/>
                    </a:lnTo>
                    <a:lnTo>
                      <a:pt x="18040" y="4606"/>
                    </a:lnTo>
                    <a:lnTo>
                      <a:pt x="17938" y="4523"/>
                    </a:lnTo>
                    <a:lnTo>
                      <a:pt x="17830" y="4448"/>
                    </a:lnTo>
                    <a:lnTo>
                      <a:pt x="17775" y="4413"/>
                    </a:lnTo>
                    <a:lnTo>
                      <a:pt x="17720" y="4380"/>
                    </a:lnTo>
                    <a:lnTo>
                      <a:pt x="17664" y="4350"/>
                    </a:lnTo>
                    <a:lnTo>
                      <a:pt x="17606" y="4322"/>
                    </a:lnTo>
                    <a:lnTo>
                      <a:pt x="17548" y="4296"/>
                    </a:lnTo>
                    <a:lnTo>
                      <a:pt x="17491" y="4271"/>
                    </a:lnTo>
                    <a:lnTo>
                      <a:pt x="17432" y="4248"/>
                    </a:lnTo>
                    <a:lnTo>
                      <a:pt x="17371" y="4228"/>
                    </a:lnTo>
                    <a:lnTo>
                      <a:pt x="17250" y="4195"/>
                    </a:lnTo>
                    <a:lnTo>
                      <a:pt x="17189" y="4184"/>
                    </a:lnTo>
                    <a:lnTo>
                      <a:pt x="17126" y="4172"/>
                    </a:lnTo>
                    <a:lnTo>
                      <a:pt x="17064" y="4164"/>
                    </a:lnTo>
                    <a:lnTo>
                      <a:pt x="17002" y="4159"/>
                    </a:lnTo>
                    <a:lnTo>
                      <a:pt x="16938" y="4154"/>
                    </a:lnTo>
                    <a:lnTo>
                      <a:pt x="14175" y="4154"/>
                    </a:lnTo>
                    <a:lnTo>
                      <a:pt x="14175" y="2492"/>
                    </a:lnTo>
                    <a:lnTo>
                      <a:pt x="14172" y="2365"/>
                    </a:lnTo>
                    <a:lnTo>
                      <a:pt x="14164" y="2238"/>
                    </a:lnTo>
                    <a:lnTo>
                      <a:pt x="14152" y="2114"/>
                    </a:lnTo>
                    <a:lnTo>
                      <a:pt x="14134" y="1990"/>
                    </a:lnTo>
                    <a:lnTo>
                      <a:pt x="14111" y="1870"/>
                    </a:lnTo>
                    <a:lnTo>
                      <a:pt x="14085" y="1751"/>
                    </a:lnTo>
                    <a:lnTo>
                      <a:pt x="14052" y="1638"/>
                    </a:lnTo>
                    <a:lnTo>
                      <a:pt x="14016" y="1524"/>
                    </a:lnTo>
                    <a:lnTo>
                      <a:pt x="13975" y="1412"/>
                    </a:lnTo>
                    <a:lnTo>
                      <a:pt x="13930" y="1304"/>
                    </a:lnTo>
                    <a:lnTo>
                      <a:pt x="13882" y="1202"/>
                    </a:lnTo>
                    <a:lnTo>
                      <a:pt x="13830" y="1100"/>
                    </a:lnTo>
                    <a:lnTo>
                      <a:pt x="13773" y="1003"/>
                    </a:lnTo>
                    <a:lnTo>
                      <a:pt x="13712" y="907"/>
                    </a:lnTo>
                    <a:lnTo>
                      <a:pt x="13648" y="818"/>
                    </a:lnTo>
                    <a:lnTo>
                      <a:pt x="13581" y="731"/>
                    </a:lnTo>
                    <a:lnTo>
                      <a:pt x="13510" y="648"/>
                    </a:lnTo>
                    <a:lnTo>
                      <a:pt x="13438" y="571"/>
                    </a:lnTo>
                    <a:lnTo>
                      <a:pt x="13361" y="495"/>
                    </a:lnTo>
                    <a:lnTo>
                      <a:pt x="13281" y="425"/>
                    </a:lnTo>
                    <a:lnTo>
                      <a:pt x="13199" y="361"/>
                    </a:lnTo>
                    <a:lnTo>
                      <a:pt x="13116" y="300"/>
                    </a:lnTo>
                    <a:lnTo>
                      <a:pt x="13027" y="246"/>
                    </a:lnTo>
                    <a:lnTo>
                      <a:pt x="12939" y="196"/>
                    </a:lnTo>
                    <a:lnTo>
                      <a:pt x="12845" y="152"/>
                    </a:lnTo>
                    <a:lnTo>
                      <a:pt x="12752" y="114"/>
                    </a:lnTo>
                    <a:lnTo>
                      <a:pt x="12657" y="78"/>
                    </a:lnTo>
                    <a:lnTo>
                      <a:pt x="12557" y="51"/>
                    </a:lnTo>
                    <a:lnTo>
                      <a:pt x="12458" y="28"/>
                    </a:lnTo>
                    <a:lnTo>
                      <a:pt x="12356" y="13"/>
                    </a:lnTo>
                    <a:lnTo>
                      <a:pt x="12254" y="3"/>
                    </a:lnTo>
                    <a:lnTo>
                      <a:pt x="12149" y="0"/>
                    </a:lnTo>
                    <a:lnTo>
                      <a:pt x="2025" y="0"/>
                    </a:lnTo>
                    <a:lnTo>
                      <a:pt x="1920" y="3"/>
                    </a:lnTo>
                    <a:lnTo>
                      <a:pt x="1818" y="13"/>
                    </a:lnTo>
                    <a:lnTo>
                      <a:pt x="1718" y="28"/>
                    </a:lnTo>
                    <a:lnTo>
                      <a:pt x="1617" y="51"/>
                    </a:lnTo>
                    <a:lnTo>
                      <a:pt x="1521" y="78"/>
                    </a:lnTo>
                    <a:lnTo>
                      <a:pt x="1423" y="114"/>
                    </a:lnTo>
                    <a:lnTo>
                      <a:pt x="1330" y="152"/>
                    </a:lnTo>
                    <a:lnTo>
                      <a:pt x="1237" y="196"/>
                    </a:lnTo>
                    <a:lnTo>
                      <a:pt x="1147" y="246"/>
                    </a:lnTo>
                    <a:lnTo>
                      <a:pt x="1062" y="300"/>
                    </a:lnTo>
                    <a:lnTo>
                      <a:pt x="976" y="361"/>
                    </a:lnTo>
                    <a:lnTo>
                      <a:pt x="894" y="425"/>
                    </a:lnTo>
                    <a:lnTo>
                      <a:pt x="815" y="495"/>
                    </a:lnTo>
                    <a:lnTo>
                      <a:pt x="737" y="571"/>
                    </a:lnTo>
                    <a:lnTo>
                      <a:pt x="664" y="648"/>
                    </a:lnTo>
                    <a:lnTo>
                      <a:pt x="595" y="731"/>
                    </a:lnTo>
                    <a:lnTo>
                      <a:pt x="526" y="818"/>
                    </a:lnTo>
                    <a:lnTo>
                      <a:pt x="463" y="907"/>
                    </a:lnTo>
                    <a:lnTo>
                      <a:pt x="403" y="1003"/>
                    </a:lnTo>
                    <a:lnTo>
                      <a:pt x="348" y="1100"/>
                    </a:lnTo>
                    <a:lnTo>
                      <a:pt x="293" y="1202"/>
                    </a:lnTo>
                    <a:lnTo>
                      <a:pt x="244" y="1304"/>
                    </a:lnTo>
                    <a:lnTo>
                      <a:pt x="200" y="1412"/>
                    </a:lnTo>
                    <a:lnTo>
                      <a:pt x="160" y="1524"/>
                    </a:lnTo>
                    <a:lnTo>
                      <a:pt x="123" y="1638"/>
                    </a:lnTo>
                    <a:lnTo>
                      <a:pt x="91" y="1751"/>
                    </a:lnTo>
                    <a:lnTo>
                      <a:pt x="63" y="1870"/>
                    </a:lnTo>
                    <a:lnTo>
                      <a:pt x="42" y="1990"/>
                    </a:lnTo>
                    <a:lnTo>
                      <a:pt x="23" y="2114"/>
                    </a:lnTo>
                    <a:lnTo>
                      <a:pt x="11" y="2238"/>
                    </a:lnTo>
                    <a:lnTo>
                      <a:pt x="3" y="2365"/>
                    </a:lnTo>
                    <a:lnTo>
                      <a:pt x="0" y="2492"/>
                    </a:lnTo>
                    <a:lnTo>
                      <a:pt x="0" y="11630"/>
                    </a:lnTo>
                    <a:lnTo>
                      <a:pt x="3" y="11760"/>
                    </a:lnTo>
                    <a:lnTo>
                      <a:pt x="11" y="11885"/>
                    </a:lnTo>
                    <a:lnTo>
                      <a:pt x="23" y="12010"/>
                    </a:lnTo>
                    <a:lnTo>
                      <a:pt x="42" y="12132"/>
                    </a:lnTo>
                    <a:lnTo>
                      <a:pt x="63" y="12253"/>
                    </a:lnTo>
                    <a:lnTo>
                      <a:pt x="91" y="12372"/>
                    </a:lnTo>
                    <a:lnTo>
                      <a:pt x="123" y="12487"/>
                    </a:lnTo>
                    <a:lnTo>
                      <a:pt x="160" y="12601"/>
                    </a:lnTo>
                    <a:lnTo>
                      <a:pt x="200" y="12710"/>
                    </a:lnTo>
                    <a:lnTo>
                      <a:pt x="244" y="12819"/>
                    </a:lnTo>
                    <a:lnTo>
                      <a:pt x="293" y="12922"/>
                    </a:lnTo>
                    <a:lnTo>
                      <a:pt x="348" y="13023"/>
                    </a:lnTo>
                    <a:lnTo>
                      <a:pt x="403" y="13120"/>
                    </a:lnTo>
                    <a:lnTo>
                      <a:pt x="463" y="13216"/>
                    </a:lnTo>
                    <a:lnTo>
                      <a:pt x="526" y="13305"/>
                    </a:lnTo>
                    <a:lnTo>
                      <a:pt x="595" y="13391"/>
                    </a:lnTo>
                    <a:lnTo>
                      <a:pt x="664" y="13475"/>
                    </a:lnTo>
                    <a:lnTo>
                      <a:pt x="737" y="13552"/>
                    </a:lnTo>
                    <a:lnTo>
                      <a:pt x="815" y="13627"/>
                    </a:lnTo>
                    <a:lnTo>
                      <a:pt x="894" y="13697"/>
                    </a:lnTo>
                    <a:lnTo>
                      <a:pt x="976" y="13762"/>
                    </a:lnTo>
                    <a:lnTo>
                      <a:pt x="1062" y="13821"/>
                    </a:lnTo>
                    <a:lnTo>
                      <a:pt x="1147" y="13877"/>
                    </a:lnTo>
                    <a:lnTo>
                      <a:pt x="1237" y="13927"/>
                    </a:lnTo>
                    <a:lnTo>
                      <a:pt x="1330" y="13971"/>
                    </a:lnTo>
                    <a:lnTo>
                      <a:pt x="1423" y="14011"/>
                    </a:lnTo>
                    <a:lnTo>
                      <a:pt x="1521" y="14044"/>
                    </a:lnTo>
                    <a:lnTo>
                      <a:pt x="1617" y="14072"/>
                    </a:lnTo>
                    <a:lnTo>
                      <a:pt x="1718" y="14095"/>
                    </a:lnTo>
                    <a:lnTo>
                      <a:pt x="1818" y="14111"/>
                    </a:lnTo>
                    <a:lnTo>
                      <a:pt x="1920" y="14120"/>
                    </a:lnTo>
                    <a:lnTo>
                      <a:pt x="2025" y="14123"/>
                    </a:lnTo>
                    <a:lnTo>
                      <a:pt x="2025" y="16615"/>
                    </a:lnTo>
                    <a:lnTo>
                      <a:pt x="2028" y="16743"/>
                    </a:lnTo>
                    <a:lnTo>
                      <a:pt x="2036" y="16869"/>
                    </a:lnTo>
                    <a:lnTo>
                      <a:pt x="2049" y="16994"/>
                    </a:lnTo>
                    <a:lnTo>
                      <a:pt x="2067" y="17116"/>
                    </a:lnTo>
                    <a:lnTo>
                      <a:pt x="2090" y="17238"/>
                    </a:lnTo>
                    <a:lnTo>
                      <a:pt x="2116" y="17357"/>
                    </a:lnTo>
                    <a:lnTo>
                      <a:pt x="2149" y="17471"/>
                    </a:lnTo>
                    <a:lnTo>
                      <a:pt x="2186" y="17584"/>
                    </a:lnTo>
                    <a:lnTo>
                      <a:pt x="2226" y="17695"/>
                    </a:lnTo>
                    <a:lnTo>
                      <a:pt x="2271" y="17802"/>
                    </a:lnTo>
                    <a:lnTo>
                      <a:pt x="2319" y="17906"/>
                    </a:lnTo>
                    <a:lnTo>
                      <a:pt x="2371" y="18008"/>
                    </a:lnTo>
                    <a:lnTo>
                      <a:pt x="2429" y="18106"/>
                    </a:lnTo>
                    <a:lnTo>
                      <a:pt x="2488" y="18200"/>
                    </a:lnTo>
                    <a:lnTo>
                      <a:pt x="2551" y="18290"/>
                    </a:lnTo>
                    <a:lnTo>
                      <a:pt x="2620" y="18376"/>
                    </a:lnTo>
                    <a:lnTo>
                      <a:pt x="2689" y="18460"/>
                    </a:lnTo>
                    <a:lnTo>
                      <a:pt x="2763" y="18538"/>
                    </a:lnTo>
                    <a:lnTo>
                      <a:pt x="2838" y="18612"/>
                    </a:lnTo>
                    <a:lnTo>
                      <a:pt x="2919" y="18683"/>
                    </a:lnTo>
                    <a:lnTo>
                      <a:pt x="3001" y="18747"/>
                    </a:lnTo>
                    <a:lnTo>
                      <a:pt x="3087" y="18806"/>
                    </a:lnTo>
                    <a:lnTo>
                      <a:pt x="3174" y="18861"/>
                    </a:lnTo>
                    <a:lnTo>
                      <a:pt x="3262" y="18912"/>
                    </a:lnTo>
                    <a:lnTo>
                      <a:pt x="3355" y="18956"/>
                    </a:lnTo>
                    <a:lnTo>
                      <a:pt x="3449" y="18996"/>
                    </a:lnTo>
                    <a:lnTo>
                      <a:pt x="3546" y="19029"/>
                    </a:lnTo>
                    <a:lnTo>
                      <a:pt x="3642" y="19057"/>
                    </a:lnTo>
                    <a:lnTo>
                      <a:pt x="3742" y="19079"/>
                    </a:lnTo>
                    <a:lnTo>
                      <a:pt x="3844" y="19095"/>
                    </a:lnTo>
                    <a:lnTo>
                      <a:pt x="3946" y="19105"/>
                    </a:lnTo>
                    <a:lnTo>
                      <a:pt x="4050" y="19108"/>
                    </a:lnTo>
                    <a:lnTo>
                      <a:pt x="4821" y="19108"/>
                    </a:lnTo>
                    <a:lnTo>
                      <a:pt x="4850" y="19240"/>
                    </a:lnTo>
                    <a:lnTo>
                      <a:pt x="4885" y="19372"/>
                    </a:lnTo>
                    <a:lnTo>
                      <a:pt x="4925" y="19499"/>
                    </a:lnTo>
                    <a:lnTo>
                      <a:pt x="4968" y="19626"/>
                    </a:lnTo>
                    <a:lnTo>
                      <a:pt x="5015" y="19750"/>
                    </a:lnTo>
                    <a:lnTo>
                      <a:pt x="5065" y="19868"/>
                    </a:lnTo>
                    <a:lnTo>
                      <a:pt x="5121" y="19987"/>
                    </a:lnTo>
                    <a:lnTo>
                      <a:pt x="5179" y="20099"/>
                    </a:lnTo>
                    <a:lnTo>
                      <a:pt x="5241" y="20211"/>
                    </a:lnTo>
                    <a:lnTo>
                      <a:pt x="5305" y="20319"/>
                    </a:lnTo>
                    <a:lnTo>
                      <a:pt x="5375" y="20424"/>
                    </a:lnTo>
                    <a:lnTo>
                      <a:pt x="5447" y="20525"/>
                    </a:lnTo>
                    <a:lnTo>
                      <a:pt x="5521" y="20622"/>
                    </a:lnTo>
                    <a:lnTo>
                      <a:pt x="5600" y="20714"/>
                    </a:lnTo>
                    <a:lnTo>
                      <a:pt x="5681" y="20803"/>
                    </a:lnTo>
                    <a:lnTo>
                      <a:pt x="5765" y="20891"/>
                    </a:lnTo>
                    <a:lnTo>
                      <a:pt x="5853" y="20972"/>
                    </a:lnTo>
                    <a:lnTo>
                      <a:pt x="5943" y="21048"/>
                    </a:lnTo>
                    <a:lnTo>
                      <a:pt x="6035" y="21120"/>
                    </a:lnTo>
                    <a:lnTo>
                      <a:pt x="6129" y="21188"/>
                    </a:lnTo>
                    <a:lnTo>
                      <a:pt x="6226" y="21250"/>
                    </a:lnTo>
                    <a:lnTo>
                      <a:pt x="6326" y="21310"/>
                    </a:lnTo>
                    <a:lnTo>
                      <a:pt x="6427" y="21364"/>
                    </a:lnTo>
                    <a:lnTo>
                      <a:pt x="6532" y="21412"/>
                    </a:lnTo>
                    <a:lnTo>
                      <a:pt x="6638" y="21455"/>
                    </a:lnTo>
                    <a:lnTo>
                      <a:pt x="6745" y="21493"/>
                    </a:lnTo>
                    <a:lnTo>
                      <a:pt x="6854" y="21526"/>
                    </a:lnTo>
                    <a:lnTo>
                      <a:pt x="6966" y="21552"/>
                    </a:lnTo>
                    <a:lnTo>
                      <a:pt x="7078" y="21572"/>
                    </a:lnTo>
                    <a:lnTo>
                      <a:pt x="7193" y="21588"/>
                    </a:lnTo>
                    <a:lnTo>
                      <a:pt x="7309" y="21597"/>
                    </a:lnTo>
                    <a:lnTo>
                      <a:pt x="7425" y="21600"/>
                    </a:lnTo>
                    <a:lnTo>
                      <a:pt x="7542" y="21597"/>
                    </a:lnTo>
                    <a:lnTo>
                      <a:pt x="7659" y="21588"/>
                    </a:lnTo>
                    <a:lnTo>
                      <a:pt x="7772" y="21572"/>
                    </a:lnTo>
                    <a:lnTo>
                      <a:pt x="7886" y="21552"/>
                    </a:lnTo>
                    <a:lnTo>
                      <a:pt x="7996" y="21526"/>
                    </a:lnTo>
                    <a:lnTo>
                      <a:pt x="8106" y="21493"/>
                    </a:lnTo>
                    <a:lnTo>
                      <a:pt x="8213" y="21455"/>
                    </a:lnTo>
                    <a:lnTo>
                      <a:pt x="8319" y="21412"/>
                    </a:lnTo>
                    <a:lnTo>
                      <a:pt x="8423" y="21364"/>
                    </a:lnTo>
                    <a:lnTo>
                      <a:pt x="8523" y="21310"/>
                    </a:lnTo>
                    <a:lnTo>
                      <a:pt x="8624" y="21250"/>
                    </a:lnTo>
                    <a:lnTo>
                      <a:pt x="8721" y="21188"/>
                    </a:lnTo>
                    <a:lnTo>
                      <a:pt x="8816" y="21120"/>
                    </a:lnTo>
                    <a:lnTo>
                      <a:pt x="8907" y="21048"/>
                    </a:lnTo>
                    <a:lnTo>
                      <a:pt x="8998" y="20972"/>
                    </a:lnTo>
                    <a:lnTo>
                      <a:pt x="9084" y="20891"/>
                    </a:lnTo>
                    <a:lnTo>
                      <a:pt x="9167" y="20803"/>
                    </a:lnTo>
                    <a:lnTo>
                      <a:pt x="9249" y="20714"/>
                    </a:lnTo>
                    <a:lnTo>
                      <a:pt x="9328" y="20622"/>
                    </a:lnTo>
                    <a:lnTo>
                      <a:pt x="9402" y="20525"/>
                    </a:lnTo>
                    <a:lnTo>
                      <a:pt x="9476" y="20424"/>
                    </a:lnTo>
                    <a:lnTo>
                      <a:pt x="9545" y="20319"/>
                    </a:lnTo>
                    <a:lnTo>
                      <a:pt x="9609" y="20211"/>
                    </a:lnTo>
                    <a:lnTo>
                      <a:pt x="9672" y="20099"/>
                    </a:lnTo>
                    <a:lnTo>
                      <a:pt x="9730" y="19987"/>
                    </a:lnTo>
                    <a:lnTo>
                      <a:pt x="9783" y="19868"/>
                    </a:lnTo>
                    <a:lnTo>
                      <a:pt x="9834" y="19750"/>
                    </a:lnTo>
                    <a:lnTo>
                      <a:pt x="9881" y="19626"/>
                    </a:lnTo>
                    <a:lnTo>
                      <a:pt x="9926" y="19499"/>
                    </a:lnTo>
                    <a:lnTo>
                      <a:pt x="9965" y="19372"/>
                    </a:lnTo>
                    <a:lnTo>
                      <a:pt x="9998" y="19240"/>
                    </a:lnTo>
                    <a:lnTo>
                      <a:pt x="10029" y="19108"/>
                    </a:lnTo>
                    <a:lnTo>
                      <a:pt x="13596" y="19108"/>
                    </a:lnTo>
                    <a:lnTo>
                      <a:pt x="13626" y="19240"/>
                    </a:lnTo>
                    <a:lnTo>
                      <a:pt x="13661" y="19372"/>
                    </a:lnTo>
                    <a:lnTo>
                      <a:pt x="13699" y="19499"/>
                    </a:lnTo>
                    <a:lnTo>
                      <a:pt x="13742" y="19626"/>
                    </a:lnTo>
                    <a:lnTo>
                      <a:pt x="13789" y="19750"/>
                    </a:lnTo>
                    <a:lnTo>
                      <a:pt x="13840" y="19868"/>
                    </a:lnTo>
                    <a:lnTo>
                      <a:pt x="13895" y="19987"/>
                    </a:lnTo>
                    <a:lnTo>
                      <a:pt x="13953" y="20099"/>
                    </a:lnTo>
                    <a:lnTo>
                      <a:pt x="14016" y="20211"/>
                    </a:lnTo>
                    <a:lnTo>
                      <a:pt x="14081" y="20319"/>
                    </a:lnTo>
                    <a:lnTo>
                      <a:pt x="14149" y="20424"/>
                    </a:lnTo>
                    <a:lnTo>
                      <a:pt x="14222" y="20525"/>
                    </a:lnTo>
                    <a:lnTo>
                      <a:pt x="14297" y="20622"/>
                    </a:lnTo>
                    <a:lnTo>
                      <a:pt x="14375" y="20714"/>
                    </a:lnTo>
                    <a:lnTo>
                      <a:pt x="14456" y="20803"/>
                    </a:lnTo>
                    <a:lnTo>
                      <a:pt x="14541" y="20891"/>
                    </a:lnTo>
                    <a:lnTo>
                      <a:pt x="14627" y="20972"/>
                    </a:lnTo>
                    <a:lnTo>
                      <a:pt x="14718" y="21048"/>
                    </a:lnTo>
                    <a:lnTo>
                      <a:pt x="14809" y="21120"/>
                    </a:lnTo>
                    <a:lnTo>
                      <a:pt x="14905" y="21188"/>
                    </a:lnTo>
                    <a:lnTo>
                      <a:pt x="15001" y="21250"/>
                    </a:lnTo>
                    <a:lnTo>
                      <a:pt x="15101" y="21310"/>
                    </a:lnTo>
                    <a:lnTo>
                      <a:pt x="15203" y="21364"/>
                    </a:lnTo>
                    <a:lnTo>
                      <a:pt x="15306" y="21412"/>
                    </a:lnTo>
                    <a:lnTo>
                      <a:pt x="15412" y="21455"/>
                    </a:lnTo>
                    <a:lnTo>
                      <a:pt x="15519" y="21493"/>
                    </a:lnTo>
                    <a:lnTo>
                      <a:pt x="15629" y="21526"/>
                    </a:lnTo>
                    <a:lnTo>
                      <a:pt x="15741" y="21552"/>
                    </a:lnTo>
                    <a:lnTo>
                      <a:pt x="15853" y="21572"/>
                    </a:lnTo>
                    <a:lnTo>
                      <a:pt x="15967" y="21588"/>
                    </a:lnTo>
                    <a:lnTo>
                      <a:pt x="16083" y="21597"/>
                    </a:lnTo>
                    <a:lnTo>
                      <a:pt x="16200" y="21600"/>
                    </a:lnTo>
                    <a:lnTo>
                      <a:pt x="16318" y="21597"/>
                    </a:lnTo>
                    <a:lnTo>
                      <a:pt x="16432" y="21588"/>
                    </a:lnTo>
                    <a:lnTo>
                      <a:pt x="16547" y="21572"/>
                    </a:lnTo>
                    <a:lnTo>
                      <a:pt x="16659" y="21552"/>
                    </a:lnTo>
                    <a:lnTo>
                      <a:pt x="16771" y="21526"/>
                    </a:lnTo>
                    <a:lnTo>
                      <a:pt x="16880" y="21493"/>
                    </a:lnTo>
                    <a:lnTo>
                      <a:pt x="16987" y="21455"/>
                    </a:lnTo>
                    <a:lnTo>
                      <a:pt x="17093" y="21412"/>
                    </a:lnTo>
                    <a:lnTo>
                      <a:pt x="17198" y="21364"/>
                    </a:lnTo>
                    <a:lnTo>
                      <a:pt x="17299" y="21310"/>
                    </a:lnTo>
                    <a:lnTo>
                      <a:pt x="17398" y="21250"/>
                    </a:lnTo>
                    <a:lnTo>
                      <a:pt x="17495" y="21188"/>
                    </a:lnTo>
                    <a:lnTo>
                      <a:pt x="17590" y="21120"/>
                    </a:lnTo>
                    <a:lnTo>
                      <a:pt x="17683" y="21048"/>
                    </a:lnTo>
                    <a:lnTo>
                      <a:pt x="17771" y="20972"/>
                    </a:lnTo>
                    <a:lnTo>
                      <a:pt x="17860" y="20891"/>
                    </a:lnTo>
                    <a:lnTo>
                      <a:pt x="17943" y="20803"/>
                    </a:lnTo>
                    <a:lnTo>
                      <a:pt x="18023" y="20714"/>
                    </a:lnTo>
                    <a:lnTo>
                      <a:pt x="18103" y="20622"/>
                    </a:lnTo>
                    <a:lnTo>
                      <a:pt x="18178" y="20525"/>
                    </a:lnTo>
                    <a:lnTo>
                      <a:pt x="18249" y="20424"/>
                    </a:lnTo>
                    <a:lnTo>
                      <a:pt x="18319" y="20319"/>
                    </a:lnTo>
                    <a:lnTo>
                      <a:pt x="18384" y="20211"/>
                    </a:lnTo>
                    <a:lnTo>
                      <a:pt x="18446" y="20099"/>
                    </a:lnTo>
                    <a:lnTo>
                      <a:pt x="18504" y="19987"/>
                    </a:lnTo>
                    <a:lnTo>
                      <a:pt x="18559" y="19868"/>
                    </a:lnTo>
                    <a:lnTo>
                      <a:pt x="18610" y="19750"/>
                    </a:lnTo>
                    <a:lnTo>
                      <a:pt x="18657" y="19626"/>
                    </a:lnTo>
                    <a:lnTo>
                      <a:pt x="18700" y="19499"/>
                    </a:lnTo>
                    <a:lnTo>
                      <a:pt x="18737" y="19372"/>
                    </a:lnTo>
                    <a:lnTo>
                      <a:pt x="18774" y="19240"/>
                    </a:lnTo>
                    <a:lnTo>
                      <a:pt x="18805" y="19108"/>
                    </a:lnTo>
                    <a:lnTo>
                      <a:pt x="19575" y="19108"/>
                    </a:lnTo>
                    <a:lnTo>
                      <a:pt x="19680" y="19105"/>
                    </a:lnTo>
                    <a:lnTo>
                      <a:pt x="19782" y="19095"/>
                    </a:lnTo>
                    <a:lnTo>
                      <a:pt x="19882" y="19079"/>
                    </a:lnTo>
                    <a:lnTo>
                      <a:pt x="19983" y="19057"/>
                    </a:lnTo>
                    <a:lnTo>
                      <a:pt x="20079" y="19029"/>
                    </a:lnTo>
                    <a:lnTo>
                      <a:pt x="20177" y="18996"/>
                    </a:lnTo>
                    <a:lnTo>
                      <a:pt x="20270" y="18956"/>
                    </a:lnTo>
                    <a:lnTo>
                      <a:pt x="20363" y="18912"/>
                    </a:lnTo>
                    <a:lnTo>
                      <a:pt x="20453" y="18861"/>
                    </a:lnTo>
                    <a:lnTo>
                      <a:pt x="20538" y="18806"/>
                    </a:lnTo>
                    <a:lnTo>
                      <a:pt x="20624" y="18747"/>
                    </a:lnTo>
                    <a:lnTo>
                      <a:pt x="20706" y="18683"/>
                    </a:lnTo>
                    <a:lnTo>
                      <a:pt x="20785" y="18612"/>
                    </a:lnTo>
                    <a:lnTo>
                      <a:pt x="20863" y="18538"/>
                    </a:lnTo>
                    <a:lnTo>
                      <a:pt x="20936" y="18460"/>
                    </a:lnTo>
                    <a:lnTo>
                      <a:pt x="21005" y="18376"/>
                    </a:lnTo>
                    <a:lnTo>
                      <a:pt x="21074" y="18290"/>
                    </a:lnTo>
                    <a:lnTo>
                      <a:pt x="21137" y="18200"/>
                    </a:lnTo>
                    <a:lnTo>
                      <a:pt x="21197" y="18106"/>
                    </a:lnTo>
                    <a:lnTo>
                      <a:pt x="21252" y="18008"/>
                    </a:lnTo>
                    <a:lnTo>
                      <a:pt x="21307" y="17906"/>
                    </a:lnTo>
                    <a:lnTo>
                      <a:pt x="21356" y="17802"/>
                    </a:lnTo>
                    <a:lnTo>
                      <a:pt x="21400" y="17695"/>
                    </a:lnTo>
                    <a:lnTo>
                      <a:pt x="21440" y="17584"/>
                    </a:lnTo>
                    <a:lnTo>
                      <a:pt x="21477" y="17471"/>
                    </a:lnTo>
                    <a:lnTo>
                      <a:pt x="21509" y="17357"/>
                    </a:lnTo>
                    <a:lnTo>
                      <a:pt x="21537" y="17238"/>
                    </a:lnTo>
                    <a:lnTo>
                      <a:pt x="21558" y="17116"/>
                    </a:lnTo>
                    <a:lnTo>
                      <a:pt x="21577" y="16994"/>
                    </a:lnTo>
                    <a:lnTo>
                      <a:pt x="21589" y="16869"/>
                    </a:lnTo>
                    <a:lnTo>
                      <a:pt x="21597" y="16743"/>
                    </a:lnTo>
                    <a:lnTo>
                      <a:pt x="21600" y="16615"/>
                    </a:lnTo>
                    <a:lnTo>
                      <a:pt x="21600" y="11585"/>
                    </a:lnTo>
                    <a:lnTo>
                      <a:pt x="21597" y="11493"/>
                    </a:lnTo>
                    <a:lnTo>
                      <a:pt x="21592" y="11400"/>
                    </a:lnTo>
                    <a:lnTo>
                      <a:pt x="21588" y="11354"/>
                    </a:lnTo>
                    <a:lnTo>
                      <a:pt x="21584" y="11310"/>
                    </a:lnTo>
                    <a:lnTo>
                      <a:pt x="21579" y="11265"/>
                    </a:lnTo>
                    <a:lnTo>
                      <a:pt x="21573" y="11219"/>
                    </a:lnTo>
                    <a:lnTo>
                      <a:pt x="21560" y="11130"/>
                    </a:lnTo>
                    <a:lnTo>
                      <a:pt x="21544" y="11041"/>
                    </a:lnTo>
                    <a:lnTo>
                      <a:pt x="21534" y="10995"/>
                    </a:lnTo>
                    <a:lnTo>
                      <a:pt x="21525" y="10952"/>
                    </a:lnTo>
                    <a:lnTo>
                      <a:pt x="21514" y="10909"/>
                    </a:lnTo>
                    <a:lnTo>
                      <a:pt x="21503" y="10864"/>
                    </a:lnTo>
                    <a:lnTo>
                      <a:pt x="21491" y="10821"/>
                    </a:lnTo>
                    <a:lnTo>
                      <a:pt x="21451" y="10693"/>
                    </a:lnTo>
                    <a:lnTo>
                      <a:pt x="21438" y="10652"/>
                    </a:lnTo>
                    <a:lnTo>
                      <a:pt x="21423" y="10610"/>
                    </a:lnTo>
                    <a:lnTo>
                      <a:pt x="21407" y="10567"/>
                    </a:lnTo>
                    <a:lnTo>
                      <a:pt x="21375" y="10485"/>
                    </a:lnTo>
                    <a:lnTo>
                      <a:pt x="21357" y="10445"/>
                    </a:lnTo>
                    <a:lnTo>
                      <a:pt x="21320" y="10366"/>
                    </a:lnTo>
                    <a:lnTo>
                      <a:pt x="21301" y="10325"/>
                    </a:lnTo>
                    <a:lnTo>
                      <a:pt x="21281" y="10287"/>
                    </a:lnTo>
                    <a:lnTo>
                      <a:pt x="21260" y="10248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/>
              </a:p>
            </p:txBody>
          </p:sp>
        </p:grpSp>
      </p:grpSp>
      <p:grpSp>
        <p:nvGrpSpPr>
          <p:cNvPr id="305" name="Group 3"/>
          <p:cNvGrpSpPr/>
          <p:nvPr/>
        </p:nvGrpSpPr>
        <p:grpSpPr>
          <a:xfrm>
            <a:off x="6500963" y="1166206"/>
            <a:ext cx="3148927" cy="884204"/>
            <a:chOff x="0" y="0"/>
            <a:chExt cx="3148926" cy="884203"/>
          </a:xfrm>
        </p:grpSpPr>
        <p:sp>
          <p:nvSpPr>
            <p:cNvPr id="303" name="TextBox 41"/>
            <p:cNvSpPr txBox="1"/>
            <p:nvPr/>
          </p:nvSpPr>
          <p:spPr>
            <a:xfrm>
              <a:off x="-1" y="-1"/>
              <a:ext cx="2625739" cy="447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0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添加标题内容</a:t>
              </a:r>
            </a:p>
          </p:txBody>
        </p:sp>
        <p:sp>
          <p:nvSpPr>
            <p:cNvPr id="304" name="TextBox 42"/>
            <p:cNvSpPr txBox="1"/>
            <p:nvPr/>
          </p:nvSpPr>
          <p:spPr>
            <a:xfrm>
              <a:off x="0" y="360966"/>
              <a:ext cx="3148926" cy="523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200">
                  <a:solidFill>
                    <a:srgbClr val="A6A6A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此处添加详细文本描述，建议与标题相关并符合整体语言风格，语言描述尽量简洁生动。</a:t>
              </a:r>
            </a:p>
          </p:txBody>
        </p:sp>
      </p:grpSp>
      <p:grpSp>
        <p:nvGrpSpPr>
          <p:cNvPr id="308" name="Group 3"/>
          <p:cNvGrpSpPr/>
          <p:nvPr/>
        </p:nvGrpSpPr>
        <p:grpSpPr>
          <a:xfrm>
            <a:off x="7941124" y="2204863"/>
            <a:ext cx="3148925" cy="884204"/>
            <a:chOff x="0" y="0"/>
            <a:chExt cx="3148924" cy="884203"/>
          </a:xfrm>
        </p:grpSpPr>
        <p:sp>
          <p:nvSpPr>
            <p:cNvPr id="306" name="TextBox 44"/>
            <p:cNvSpPr txBox="1"/>
            <p:nvPr/>
          </p:nvSpPr>
          <p:spPr>
            <a:xfrm>
              <a:off x="-1" y="-2"/>
              <a:ext cx="2625738" cy="447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0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添加标题内容</a:t>
              </a:r>
            </a:p>
          </p:txBody>
        </p:sp>
        <p:sp>
          <p:nvSpPr>
            <p:cNvPr id="307" name="TextBox 45"/>
            <p:cNvSpPr txBox="1"/>
            <p:nvPr/>
          </p:nvSpPr>
          <p:spPr>
            <a:xfrm>
              <a:off x="0" y="360966"/>
              <a:ext cx="3148924" cy="523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200">
                  <a:solidFill>
                    <a:srgbClr val="A6A6A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此处添加详细文本描述，建议与标题相关并符合整体语言风格，语言描述尽量简洁生动。</a:t>
              </a:r>
            </a:p>
          </p:txBody>
        </p:sp>
      </p:grpSp>
      <p:grpSp>
        <p:nvGrpSpPr>
          <p:cNvPr id="311" name="Group 3"/>
          <p:cNvGrpSpPr/>
          <p:nvPr/>
        </p:nvGrpSpPr>
        <p:grpSpPr>
          <a:xfrm>
            <a:off x="7941124" y="3933055"/>
            <a:ext cx="3148925" cy="884204"/>
            <a:chOff x="0" y="0"/>
            <a:chExt cx="3148924" cy="884203"/>
          </a:xfrm>
        </p:grpSpPr>
        <p:sp>
          <p:nvSpPr>
            <p:cNvPr id="309" name="TextBox 47"/>
            <p:cNvSpPr txBox="1"/>
            <p:nvPr/>
          </p:nvSpPr>
          <p:spPr>
            <a:xfrm>
              <a:off x="-1" y="-2"/>
              <a:ext cx="2625738" cy="447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0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添加标题内容</a:t>
              </a:r>
            </a:p>
          </p:txBody>
        </p:sp>
        <p:sp>
          <p:nvSpPr>
            <p:cNvPr id="310" name="TextBox 48"/>
            <p:cNvSpPr txBox="1"/>
            <p:nvPr/>
          </p:nvSpPr>
          <p:spPr>
            <a:xfrm>
              <a:off x="0" y="360966"/>
              <a:ext cx="3148924" cy="523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200">
                  <a:solidFill>
                    <a:srgbClr val="A6A6A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此处添加详细文本描述，建议与标题相关并符合整体语言风格，语言描述尽量简洁生动。</a:t>
              </a:r>
            </a:p>
          </p:txBody>
        </p:sp>
      </p:grpSp>
      <p:grpSp>
        <p:nvGrpSpPr>
          <p:cNvPr id="314" name="Group 3"/>
          <p:cNvGrpSpPr/>
          <p:nvPr/>
        </p:nvGrpSpPr>
        <p:grpSpPr>
          <a:xfrm>
            <a:off x="2612531" y="4982632"/>
            <a:ext cx="3148925" cy="884204"/>
            <a:chOff x="0" y="0"/>
            <a:chExt cx="3148924" cy="884203"/>
          </a:xfrm>
        </p:grpSpPr>
        <p:sp>
          <p:nvSpPr>
            <p:cNvPr id="312" name="TextBox 50"/>
            <p:cNvSpPr txBox="1"/>
            <p:nvPr/>
          </p:nvSpPr>
          <p:spPr>
            <a:xfrm>
              <a:off x="-1" y="-2"/>
              <a:ext cx="2625738" cy="447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0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添加标题内容</a:t>
              </a:r>
            </a:p>
          </p:txBody>
        </p:sp>
        <p:sp>
          <p:nvSpPr>
            <p:cNvPr id="313" name="TextBox 51"/>
            <p:cNvSpPr txBox="1"/>
            <p:nvPr/>
          </p:nvSpPr>
          <p:spPr>
            <a:xfrm>
              <a:off x="0" y="360966"/>
              <a:ext cx="3148924" cy="523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200">
                  <a:solidFill>
                    <a:srgbClr val="A6A6A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此处添加详细文本描述，建议与标题相关并符合整体语言风格，语言描述尽量简洁生动。</a:t>
              </a:r>
            </a:p>
          </p:txBody>
        </p:sp>
      </p:grpSp>
      <p:grpSp>
        <p:nvGrpSpPr>
          <p:cNvPr id="317" name="Group 3"/>
          <p:cNvGrpSpPr/>
          <p:nvPr/>
        </p:nvGrpSpPr>
        <p:grpSpPr>
          <a:xfrm>
            <a:off x="1028355" y="2204863"/>
            <a:ext cx="3148926" cy="884204"/>
            <a:chOff x="0" y="0"/>
            <a:chExt cx="3148924" cy="884203"/>
          </a:xfrm>
        </p:grpSpPr>
        <p:sp>
          <p:nvSpPr>
            <p:cNvPr id="315" name="TextBox 53"/>
            <p:cNvSpPr txBox="1"/>
            <p:nvPr/>
          </p:nvSpPr>
          <p:spPr>
            <a:xfrm>
              <a:off x="-1" y="-2"/>
              <a:ext cx="2625738" cy="447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0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添加标题内容</a:t>
              </a:r>
            </a:p>
          </p:txBody>
        </p:sp>
        <p:sp>
          <p:nvSpPr>
            <p:cNvPr id="316" name="TextBox 54"/>
            <p:cNvSpPr txBox="1"/>
            <p:nvPr/>
          </p:nvSpPr>
          <p:spPr>
            <a:xfrm>
              <a:off x="0" y="360966"/>
              <a:ext cx="3148924" cy="523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200">
                  <a:solidFill>
                    <a:srgbClr val="A6A6A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此处添加详细文本描述，建议与标题相关并符合整体语言风格，语言描述尽量简洁生动。</a:t>
              </a:r>
            </a:p>
          </p:txBody>
        </p:sp>
      </p:grpSp>
      <p:grpSp>
        <p:nvGrpSpPr>
          <p:cNvPr id="320" name="Group 3"/>
          <p:cNvGrpSpPr/>
          <p:nvPr/>
        </p:nvGrpSpPr>
        <p:grpSpPr>
          <a:xfrm>
            <a:off x="1028355" y="3933055"/>
            <a:ext cx="3148926" cy="884204"/>
            <a:chOff x="0" y="0"/>
            <a:chExt cx="3148924" cy="884203"/>
          </a:xfrm>
        </p:grpSpPr>
        <p:sp>
          <p:nvSpPr>
            <p:cNvPr id="318" name="TextBox 56"/>
            <p:cNvSpPr txBox="1"/>
            <p:nvPr/>
          </p:nvSpPr>
          <p:spPr>
            <a:xfrm>
              <a:off x="-1" y="-2"/>
              <a:ext cx="2625738" cy="447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0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添加标题内容</a:t>
              </a:r>
            </a:p>
          </p:txBody>
        </p:sp>
        <p:sp>
          <p:nvSpPr>
            <p:cNvPr id="319" name="TextBox 57"/>
            <p:cNvSpPr txBox="1"/>
            <p:nvPr/>
          </p:nvSpPr>
          <p:spPr>
            <a:xfrm>
              <a:off x="0" y="360966"/>
              <a:ext cx="3148924" cy="523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200">
                  <a:solidFill>
                    <a:srgbClr val="A6A6A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此处添加详细文本描述，建议与标题相关并符合整体语言风格，语言描述尽量简洁生动。</a:t>
              </a:r>
            </a:p>
          </p:txBody>
        </p:sp>
      </p:grp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62255" y="6381115"/>
            <a:ext cx="1311910" cy="3073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06_Laptop_Top View.psd" descr="06_Laptop_Top View.ps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41700" y="1700808"/>
            <a:ext cx="4866021" cy="374441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24" name="Text Box 7"/>
          <p:cNvSpPr txBox="1"/>
          <p:nvPr/>
        </p:nvSpPr>
        <p:spPr>
          <a:xfrm>
            <a:off x="3529510" y="1628800"/>
            <a:ext cx="2068803" cy="447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添加标题内容</a:t>
            </a:r>
          </a:p>
        </p:txBody>
      </p:sp>
      <p:sp>
        <p:nvSpPr>
          <p:cNvPr id="325" name="Rectangle 5"/>
          <p:cNvSpPr txBox="1"/>
          <p:nvPr/>
        </p:nvSpPr>
        <p:spPr>
          <a:xfrm>
            <a:off x="3557294" y="2075969"/>
            <a:ext cx="7532908" cy="7112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lnSpc>
                <a:spcPct val="15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 此处添加详细文本描述，建议与标题相关并符合整体语言风格，语言描述尽量简洁生动。尽量将每页幻灯片的字数控制在  200字以内据统计每页幻灯片的最好控制在添加详细文本描述，建议与建议与标题相关并符合整体语言风格，语言描述尽量简洁标题相关并符合整体语言风格，语言描述尽量简洁生动。</a:t>
            </a:r>
          </a:p>
        </p:txBody>
      </p:sp>
      <p:grpSp>
        <p:nvGrpSpPr>
          <p:cNvPr id="328" name="Oval 4"/>
          <p:cNvGrpSpPr/>
          <p:nvPr/>
        </p:nvGrpSpPr>
        <p:grpSpPr>
          <a:xfrm>
            <a:off x="4078979" y="3068955"/>
            <a:ext cx="1188859" cy="1188860"/>
            <a:chOff x="-1" y="-1"/>
            <a:chExt cx="1188858" cy="1188858"/>
          </a:xfrm>
        </p:grpSpPr>
        <p:sp>
          <p:nvSpPr>
            <p:cNvPr id="326" name="圆形"/>
            <p:cNvSpPr/>
            <p:nvPr/>
          </p:nvSpPr>
          <p:spPr>
            <a:xfrm>
              <a:off x="-2" y="-2"/>
              <a:ext cx="1188859" cy="1188859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327" name="85%"/>
            <p:cNvSpPr txBox="1"/>
            <p:nvPr/>
          </p:nvSpPr>
          <p:spPr>
            <a:xfrm>
              <a:off x="219823" y="116906"/>
              <a:ext cx="749208" cy="955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85%</a:t>
              </a:r>
            </a:p>
          </p:txBody>
        </p:sp>
      </p:grpSp>
      <p:grpSp>
        <p:nvGrpSpPr>
          <p:cNvPr id="331" name="Group 3"/>
          <p:cNvGrpSpPr/>
          <p:nvPr/>
        </p:nvGrpSpPr>
        <p:grpSpPr>
          <a:xfrm>
            <a:off x="3404622" y="4334558"/>
            <a:ext cx="2625740" cy="1017161"/>
            <a:chOff x="0" y="-1"/>
            <a:chExt cx="2625738" cy="1017159"/>
          </a:xfrm>
        </p:grpSpPr>
        <p:sp>
          <p:nvSpPr>
            <p:cNvPr id="329" name="TextBox 9"/>
            <p:cNvSpPr txBox="1"/>
            <p:nvPr/>
          </p:nvSpPr>
          <p:spPr>
            <a:xfrm>
              <a:off x="0" y="-2"/>
              <a:ext cx="2625739" cy="447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0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添加标题内容</a:t>
              </a:r>
            </a:p>
          </p:txBody>
        </p:sp>
        <p:sp>
          <p:nvSpPr>
            <p:cNvPr id="330" name="TextBox 10"/>
            <p:cNvSpPr txBox="1"/>
            <p:nvPr/>
          </p:nvSpPr>
          <p:spPr>
            <a:xfrm>
              <a:off x="45554" y="392322"/>
              <a:ext cx="2481740" cy="624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1000">
                  <a:solidFill>
                    <a:srgbClr val="A6A6A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此处添加详细文本描述，建议与标题相关并符合整体语言风格，语言描述尽量简洁生动。</a:t>
              </a:r>
            </a:p>
          </p:txBody>
        </p:sp>
      </p:grpSp>
      <p:grpSp>
        <p:nvGrpSpPr>
          <p:cNvPr id="334" name="Oval 4"/>
          <p:cNvGrpSpPr/>
          <p:nvPr/>
        </p:nvGrpSpPr>
        <p:grpSpPr>
          <a:xfrm>
            <a:off x="6671267" y="3068955"/>
            <a:ext cx="1188859" cy="1188860"/>
            <a:chOff x="-1" y="-1"/>
            <a:chExt cx="1188858" cy="1188858"/>
          </a:xfrm>
        </p:grpSpPr>
        <p:sp>
          <p:nvSpPr>
            <p:cNvPr id="332" name="圆形"/>
            <p:cNvSpPr/>
            <p:nvPr/>
          </p:nvSpPr>
          <p:spPr>
            <a:xfrm>
              <a:off x="-2" y="-2"/>
              <a:ext cx="1188859" cy="1188859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333" name="95%"/>
            <p:cNvSpPr txBox="1"/>
            <p:nvPr/>
          </p:nvSpPr>
          <p:spPr>
            <a:xfrm>
              <a:off x="219823" y="116906"/>
              <a:ext cx="749208" cy="955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95%</a:t>
              </a:r>
            </a:p>
          </p:txBody>
        </p:sp>
      </p:grpSp>
      <p:grpSp>
        <p:nvGrpSpPr>
          <p:cNvPr id="337" name="Group 3"/>
          <p:cNvGrpSpPr/>
          <p:nvPr/>
        </p:nvGrpSpPr>
        <p:grpSpPr>
          <a:xfrm>
            <a:off x="5996909" y="4334558"/>
            <a:ext cx="2625742" cy="1017161"/>
            <a:chOff x="0" y="-1"/>
            <a:chExt cx="2625740" cy="1017159"/>
          </a:xfrm>
        </p:grpSpPr>
        <p:sp>
          <p:nvSpPr>
            <p:cNvPr id="335" name="TextBox 13"/>
            <p:cNvSpPr txBox="1"/>
            <p:nvPr/>
          </p:nvSpPr>
          <p:spPr>
            <a:xfrm>
              <a:off x="0" y="-2"/>
              <a:ext cx="2625741" cy="447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0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添加标题内容</a:t>
              </a:r>
            </a:p>
          </p:txBody>
        </p:sp>
        <p:sp>
          <p:nvSpPr>
            <p:cNvPr id="336" name="TextBox 14"/>
            <p:cNvSpPr txBox="1"/>
            <p:nvPr/>
          </p:nvSpPr>
          <p:spPr>
            <a:xfrm>
              <a:off x="45555" y="392322"/>
              <a:ext cx="2481740" cy="624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1000">
                  <a:solidFill>
                    <a:srgbClr val="A6A6A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此处添加详细文本描述，建议与标题相关并符合整体语言风格，语言描述尽量简洁生动。</a:t>
              </a:r>
            </a:p>
          </p:txBody>
        </p:sp>
      </p:grpSp>
      <p:grpSp>
        <p:nvGrpSpPr>
          <p:cNvPr id="340" name="Oval 4"/>
          <p:cNvGrpSpPr/>
          <p:nvPr/>
        </p:nvGrpSpPr>
        <p:grpSpPr>
          <a:xfrm>
            <a:off x="9191547" y="3068955"/>
            <a:ext cx="1188859" cy="1188860"/>
            <a:chOff x="-1" y="-1"/>
            <a:chExt cx="1188858" cy="1188858"/>
          </a:xfrm>
        </p:grpSpPr>
        <p:sp>
          <p:nvSpPr>
            <p:cNvPr id="338" name="圆形"/>
            <p:cNvSpPr/>
            <p:nvPr/>
          </p:nvSpPr>
          <p:spPr>
            <a:xfrm>
              <a:off x="-2" y="-2"/>
              <a:ext cx="1188859" cy="1188859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339" name="95%"/>
            <p:cNvSpPr txBox="1"/>
            <p:nvPr/>
          </p:nvSpPr>
          <p:spPr>
            <a:xfrm>
              <a:off x="219823" y="116906"/>
              <a:ext cx="749208" cy="955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95%</a:t>
              </a:r>
            </a:p>
          </p:txBody>
        </p:sp>
      </p:grpSp>
      <p:grpSp>
        <p:nvGrpSpPr>
          <p:cNvPr id="343" name="Group 3"/>
          <p:cNvGrpSpPr/>
          <p:nvPr/>
        </p:nvGrpSpPr>
        <p:grpSpPr>
          <a:xfrm>
            <a:off x="8517187" y="4334558"/>
            <a:ext cx="2625740" cy="1017161"/>
            <a:chOff x="0" y="-1"/>
            <a:chExt cx="2625738" cy="1017159"/>
          </a:xfrm>
        </p:grpSpPr>
        <p:sp>
          <p:nvSpPr>
            <p:cNvPr id="341" name="TextBox 17"/>
            <p:cNvSpPr txBox="1"/>
            <p:nvPr/>
          </p:nvSpPr>
          <p:spPr>
            <a:xfrm>
              <a:off x="0" y="-2"/>
              <a:ext cx="2625739" cy="447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0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添加标题内容</a:t>
              </a:r>
            </a:p>
          </p:txBody>
        </p:sp>
        <p:sp>
          <p:nvSpPr>
            <p:cNvPr id="342" name="TextBox 18"/>
            <p:cNvSpPr txBox="1"/>
            <p:nvPr/>
          </p:nvSpPr>
          <p:spPr>
            <a:xfrm>
              <a:off x="45554" y="392322"/>
              <a:ext cx="2481740" cy="624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1000">
                  <a:solidFill>
                    <a:srgbClr val="A6A6A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此处添加详细文本描述，建议与标题相关并符合整体语言风格，语言描述尽量简洁生动。</a:t>
              </a:r>
            </a:p>
          </p:txBody>
        </p:sp>
      </p:grpSp>
      <p:pic>
        <p:nvPicPr>
          <p:cNvPr id="344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58" y="3706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45" name="TextBox 3"/>
          <p:cNvSpPr txBox="1"/>
          <p:nvPr/>
        </p:nvSpPr>
        <p:spPr>
          <a:xfrm>
            <a:off x="1100365" y="618593"/>
            <a:ext cx="1857812" cy="447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</a:t>
            </a: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553700" y="6381750"/>
            <a:ext cx="1311910" cy="3073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成组"/>
          <p:cNvGrpSpPr/>
          <p:nvPr/>
        </p:nvGrpSpPr>
        <p:grpSpPr>
          <a:xfrm>
            <a:off x="1375861" y="1360970"/>
            <a:ext cx="7475454" cy="4136063"/>
            <a:chOff x="-2" y="0"/>
            <a:chExt cx="7475452" cy="4136062"/>
          </a:xfrm>
        </p:grpSpPr>
        <p:sp>
          <p:nvSpPr>
            <p:cNvPr id="348" name="Straight Connector 37"/>
            <p:cNvSpPr/>
            <p:nvPr/>
          </p:nvSpPr>
          <p:spPr>
            <a:xfrm flipH="1" flipV="1">
              <a:off x="2607522" y="1260859"/>
              <a:ext cx="2183367" cy="3"/>
            </a:xfrm>
            <a:prstGeom prst="line">
              <a:avLst/>
            </a:prstGeom>
            <a:noFill/>
            <a:ln w="19050" cap="flat">
              <a:solidFill>
                <a:srgbClr val="595959"/>
              </a:solidFill>
              <a:prstDash val="sysDot"/>
              <a:round/>
              <a:headEnd type="oval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49" name="Straight Connector 55"/>
            <p:cNvSpPr/>
            <p:nvPr/>
          </p:nvSpPr>
          <p:spPr>
            <a:xfrm flipH="1" flipV="1">
              <a:off x="2607522" y="3026919"/>
              <a:ext cx="2183367" cy="3"/>
            </a:xfrm>
            <a:prstGeom prst="line">
              <a:avLst/>
            </a:prstGeom>
            <a:noFill/>
            <a:ln w="19050" cap="flat">
              <a:solidFill>
                <a:srgbClr val="595959"/>
              </a:solidFill>
              <a:prstDash val="sysDot"/>
              <a:round/>
              <a:headEnd type="oval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50" name="Straight Connector 56"/>
            <p:cNvSpPr/>
            <p:nvPr/>
          </p:nvSpPr>
          <p:spPr>
            <a:xfrm flipH="1" flipV="1">
              <a:off x="2803761" y="2143889"/>
              <a:ext cx="1987127" cy="3"/>
            </a:xfrm>
            <a:prstGeom prst="line">
              <a:avLst/>
            </a:prstGeom>
            <a:noFill/>
            <a:ln w="19050" cap="flat">
              <a:solidFill>
                <a:srgbClr val="595959"/>
              </a:solidFill>
              <a:prstDash val="sysDot"/>
              <a:round/>
              <a:headEnd type="oval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grpSp>
          <p:nvGrpSpPr>
            <p:cNvPr id="353" name="Group 87"/>
            <p:cNvGrpSpPr/>
            <p:nvPr/>
          </p:nvGrpSpPr>
          <p:grpSpPr>
            <a:xfrm>
              <a:off x="971097" y="318459"/>
              <a:ext cx="1824412" cy="3648655"/>
              <a:chOff x="-1" y="-1"/>
              <a:chExt cx="1824411" cy="3648653"/>
            </a:xfrm>
          </p:grpSpPr>
          <p:sp>
            <p:nvSpPr>
              <p:cNvPr id="351" name="Block Arc 61"/>
              <p:cNvSpPr/>
              <p:nvPr/>
            </p:nvSpPr>
            <p:spPr>
              <a:xfrm rot="5400000">
                <a:off x="38" y="-42"/>
                <a:ext cx="1824332" cy="18244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0" y="9671"/>
                      <a:pt x="9671" y="0"/>
                      <a:pt x="21600" y="0"/>
                    </a:cubicBezTo>
                    <a:lnTo>
                      <a:pt x="21600" y="913"/>
                    </a:lnTo>
                    <a:cubicBezTo>
                      <a:pt x="10175" y="913"/>
                      <a:pt x="913" y="10175"/>
                      <a:pt x="913" y="21600"/>
                    </a:cubicBezTo>
                    <a:close/>
                  </a:path>
                </a:pathLst>
              </a:custGeom>
              <a:solidFill>
                <a:srgbClr val="8080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1600"/>
                </a:pPr>
                <a:endParaRPr/>
              </a:p>
            </p:txBody>
          </p:sp>
          <p:sp>
            <p:nvSpPr>
              <p:cNvPr id="352" name="Block Arc 65"/>
              <p:cNvSpPr/>
              <p:nvPr/>
            </p:nvSpPr>
            <p:spPr>
              <a:xfrm rot="5400000">
                <a:off x="36" y="1824278"/>
                <a:ext cx="1824337" cy="18244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11929" y="0"/>
                      <a:pt x="21600" y="9671"/>
                      <a:pt x="21600" y="21600"/>
                    </a:cubicBezTo>
                    <a:lnTo>
                      <a:pt x="20615" y="21536"/>
                    </a:lnTo>
                    <a:cubicBezTo>
                      <a:pt x="20615" y="10151"/>
                      <a:pt x="11385" y="921"/>
                      <a:pt x="0" y="921"/>
                    </a:cubicBezTo>
                    <a:close/>
                  </a:path>
                </a:pathLst>
              </a:custGeom>
              <a:solidFill>
                <a:srgbClr val="8080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1600"/>
                </a:pPr>
                <a:endParaRPr/>
              </a:p>
            </p:txBody>
          </p:sp>
        </p:grpSp>
        <p:grpSp>
          <p:nvGrpSpPr>
            <p:cNvPr id="356" name="Group 140"/>
            <p:cNvGrpSpPr/>
            <p:nvPr/>
          </p:nvGrpSpPr>
          <p:grpSpPr>
            <a:xfrm>
              <a:off x="-3" y="1045559"/>
              <a:ext cx="2194551" cy="2194305"/>
              <a:chOff x="-1" y="0"/>
              <a:chExt cx="2194549" cy="2194304"/>
            </a:xfrm>
          </p:grpSpPr>
          <p:sp>
            <p:nvSpPr>
              <p:cNvPr id="354" name="Chord 88"/>
              <p:cNvSpPr/>
              <p:nvPr/>
            </p:nvSpPr>
            <p:spPr>
              <a:xfrm rot="5400000">
                <a:off x="121" y="-124"/>
                <a:ext cx="2194305" cy="2194551"/>
              </a:xfrm>
              <a:prstGeom prst="ellipse">
                <a:avLst/>
              </a:prstGeom>
              <a:solidFill>
                <a:srgbClr val="595959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b">
                <a:noAutofit/>
              </a:bodyPr>
              <a:lstStyle/>
              <a:p>
                <a:pPr algn="ctr" defTabSz="1263015">
                  <a:lnSpc>
                    <a:spcPct val="90000"/>
                  </a:lnSpc>
                  <a:spcBef>
                    <a:spcPts val="600"/>
                  </a:spcBef>
                  <a:defRPr sz="5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355" name="Text Placeholder 3"/>
              <p:cNvSpPr txBox="1"/>
              <p:nvPr/>
            </p:nvSpPr>
            <p:spPr>
              <a:xfrm>
                <a:off x="403026" y="1230131"/>
                <a:ext cx="1388494" cy="419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>
                <a:lvl1pPr algn="ctr" defTabSz="895985">
                  <a:spcBef>
                    <a:spcPts val="100"/>
                  </a:spcBef>
                  <a:defRPr sz="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此处添加详细文本描述，建议与标题相关并符合整体语言风格</a:t>
                </a:r>
              </a:p>
            </p:txBody>
          </p:sp>
        </p:grpSp>
        <p:grpSp>
          <p:nvGrpSpPr>
            <p:cNvPr id="360" name="Group 58"/>
            <p:cNvGrpSpPr/>
            <p:nvPr/>
          </p:nvGrpSpPr>
          <p:grpSpPr>
            <a:xfrm>
              <a:off x="5102257" y="0"/>
              <a:ext cx="2373194" cy="582197"/>
              <a:chOff x="0" y="0"/>
              <a:chExt cx="2373192" cy="582196"/>
            </a:xfrm>
          </p:grpSpPr>
          <p:sp>
            <p:nvSpPr>
              <p:cNvPr id="357" name="TextBox 12"/>
              <p:cNvSpPr txBox="1"/>
              <p:nvPr/>
            </p:nvSpPr>
            <p:spPr>
              <a:xfrm>
                <a:off x="621677" y="-1"/>
                <a:ext cx="1751516" cy="254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spAutoFit/>
              </a:bodyPr>
              <a:lstStyle>
                <a:lvl1pPr defTabSz="802005">
                  <a:defRPr sz="1400">
                    <a:solidFill>
                      <a:srgbClr val="595959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添加标题</a:t>
                </a:r>
              </a:p>
            </p:txBody>
          </p:sp>
          <p:sp>
            <p:nvSpPr>
              <p:cNvPr id="358" name="TextBox 13"/>
              <p:cNvSpPr txBox="1"/>
              <p:nvPr/>
            </p:nvSpPr>
            <p:spPr>
              <a:xfrm>
                <a:off x="621676" y="290006"/>
                <a:ext cx="1751517" cy="139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spAutoFit/>
              </a:bodyPr>
              <a:lstStyle>
                <a:lvl1pPr defTabSz="895985">
                  <a:spcBef>
                    <a:spcPts val="100"/>
                  </a:spcBef>
                  <a:defRPr sz="800">
                    <a:solidFill>
                      <a:srgbClr val="595959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单击此处添加副标题或详细文本描述</a:t>
                </a:r>
              </a:p>
            </p:txBody>
          </p:sp>
          <p:sp>
            <p:nvSpPr>
              <p:cNvPr id="359" name="Oval 62"/>
              <p:cNvSpPr/>
              <p:nvPr/>
            </p:nvSpPr>
            <p:spPr>
              <a:xfrm>
                <a:off x="0" y="64890"/>
                <a:ext cx="532573" cy="517307"/>
              </a:xfrm>
              <a:prstGeom prst="ellipse">
                <a:avLst/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802005">
                  <a:defRPr sz="11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364" name="Group 63"/>
            <p:cNvGrpSpPr/>
            <p:nvPr/>
          </p:nvGrpSpPr>
          <p:grpSpPr>
            <a:xfrm>
              <a:off x="5102257" y="879372"/>
              <a:ext cx="2373194" cy="582197"/>
              <a:chOff x="0" y="0"/>
              <a:chExt cx="2373192" cy="582196"/>
            </a:xfrm>
          </p:grpSpPr>
          <p:sp>
            <p:nvSpPr>
              <p:cNvPr id="361" name="TextBox 16"/>
              <p:cNvSpPr txBox="1"/>
              <p:nvPr/>
            </p:nvSpPr>
            <p:spPr>
              <a:xfrm>
                <a:off x="621677" y="-1"/>
                <a:ext cx="1751516" cy="254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spAutoFit/>
              </a:bodyPr>
              <a:lstStyle>
                <a:lvl1pPr defTabSz="802005">
                  <a:defRPr sz="1400">
                    <a:solidFill>
                      <a:srgbClr val="595959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添加标题</a:t>
                </a:r>
              </a:p>
            </p:txBody>
          </p:sp>
          <p:sp>
            <p:nvSpPr>
              <p:cNvPr id="362" name="TextBox 17"/>
              <p:cNvSpPr txBox="1"/>
              <p:nvPr/>
            </p:nvSpPr>
            <p:spPr>
              <a:xfrm>
                <a:off x="621676" y="290006"/>
                <a:ext cx="1751517" cy="139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spAutoFit/>
              </a:bodyPr>
              <a:lstStyle>
                <a:lvl1pPr defTabSz="895985">
                  <a:spcBef>
                    <a:spcPts val="100"/>
                  </a:spcBef>
                  <a:defRPr sz="800">
                    <a:solidFill>
                      <a:srgbClr val="595959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单击此处添加副标题或详细文本描述</a:t>
                </a:r>
              </a:p>
            </p:txBody>
          </p:sp>
          <p:sp>
            <p:nvSpPr>
              <p:cNvPr id="363" name="Oval 67"/>
              <p:cNvSpPr/>
              <p:nvPr/>
            </p:nvSpPr>
            <p:spPr>
              <a:xfrm>
                <a:off x="0" y="64890"/>
                <a:ext cx="532573" cy="517307"/>
              </a:xfrm>
              <a:prstGeom prst="ellipse">
                <a:avLst/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802005">
                  <a:defRPr sz="11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368" name="Group 68"/>
            <p:cNvGrpSpPr/>
            <p:nvPr/>
          </p:nvGrpSpPr>
          <p:grpSpPr>
            <a:xfrm>
              <a:off x="5102257" y="1758745"/>
              <a:ext cx="2373194" cy="582197"/>
              <a:chOff x="0" y="0"/>
              <a:chExt cx="2373192" cy="582196"/>
            </a:xfrm>
          </p:grpSpPr>
          <p:sp>
            <p:nvSpPr>
              <p:cNvPr id="365" name="TextBox 20"/>
              <p:cNvSpPr txBox="1"/>
              <p:nvPr/>
            </p:nvSpPr>
            <p:spPr>
              <a:xfrm>
                <a:off x="621677" y="-1"/>
                <a:ext cx="1751516" cy="254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spAutoFit/>
              </a:bodyPr>
              <a:lstStyle>
                <a:lvl1pPr defTabSz="802005">
                  <a:defRPr sz="1400">
                    <a:solidFill>
                      <a:srgbClr val="595959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添加标题</a:t>
                </a:r>
              </a:p>
            </p:txBody>
          </p:sp>
          <p:sp>
            <p:nvSpPr>
              <p:cNvPr id="366" name="TextBox 21"/>
              <p:cNvSpPr txBox="1"/>
              <p:nvPr/>
            </p:nvSpPr>
            <p:spPr>
              <a:xfrm>
                <a:off x="621676" y="290006"/>
                <a:ext cx="1751517" cy="139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spAutoFit/>
              </a:bodyPr>
              <a:lstStyle>
                <a:lvl1pPr defTabSz="895985">
                  <a:spcBef>
                    <a:spcPts val="100"/>
                  </a:spcBef>
                  <a:defRPr sz="800">
                    <a:solidFill>
                      <a:srgbClr val="595959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单击此处添加副标题或详细文本描述</a:t>
                </a:r>
              </a:p>
            </p:txBody>
          </p:sp>
          <p:sp>
            <p:nvSpPr>
              <p:cNvPr id="367" name="Oval 72"/>
              <p:cNvSpPr/>
              <p:nvPr/>
            </p:nvSpPr>
            <p:spPr>
              <a:xfrm>
                <a:off x="0" y="64890"/>
                <a:ext cx="532573" cy="517307"/>
              </a:xfrm>
              <a:prstGeom prst="ellipse">
                <a:avLst/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802005">
                  <a:defRPr sz="11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372" name="Group 74"/>
            <p:cNvGrpSpPr/>
            <p:nvPr/>
          </p:nvGrpSpPr>
          <p:grpSpPr>
            <a:xfrm>
              <a:off x="5102257" y="2638118"/>
              <a:ext cx="2373194" cy="582197"/>
              <a:chOff x="0" y="0"/>
              <a:chExt cx="2373192" cy="582196"/>
            </a:xfrm>
          </p:grpSpPr>
          <p:sp>
            <p:nvSpPr>
              <p:cNvPr id="369" name="TextBox 24"/>
              <p:cNvSpPr txBox="1"/>
              <p:nvPr/>
            </p:nvSpPr>
            <p:spPr>
              <a:xfrm>
                <a:off x="621677" y="-1"/>
                <a:ext cx="1751516" cy="254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spAutoFit/>
              </a:bodyPr>
              <a:lstStyle>
                <a:lvl1pPr defTabSz="802005">
                  <a:defRPr sz="1400">
                    <a:solidFill>
                      <a:srgbClr val="595959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添加标题</a:t>
                </a:r>
              </a:p>
            </p:txBody>
          </p:sp>
          <p:sp>
            <p:nvSpPr>
              <p:cNvPr id="370" name="TextBox 25"/>
              <p:cNvSpPr txBox="1"/>
              <p:nvPr/>
            </p:nvSpPr>
            <p:spPr>
              <a:xfrm>
                <a:off x="621676" y="290006"/>
                <a:ext cx="1751517" cy="139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spAutoFit/>
              </a:bodyPr>
              <a:lstStyle>
                <a:lvl1pPr defTabSz="895985">
                  <a:spcBef>
                    <a:spcPts val="100"/>
                  </a:spcBef>
                  <a:defRPr sz="800">
                    <a:solidFill>
                      <a:srgbClr val="595959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单击此处添加副标题或详细文本描述</a:t>
                </a:r>
              </a:p>
            </p:txBody>
          </p:sp>
          <p:sp>
            <p:nvSpPr>
              <p:cNvPr id="371" name="Oval 77"/>
              <p:cNvSpPr/>
              <p:nvPr/>
            </p:nvSpPr>
            <p:spPr>
              <a:xfrm>
                <a:off x="0" y="64890"/>
                <a:ext cx="532573" cy="517307"/>
              </a:xfrm>
              <a:prstGeom prst="ellipse">
                <a:avLst/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802005">
                  <a:defRPr sz="11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376" name="Group 91"/>
            <p:cNvGrpSpPr/>
            <p:nvPr/>
          </p:nvGrpSpPr>
          <p:grpSpPr>
            <a:xfrm>
              <a:off x="5102257" y="3517493"/>
              <a:ext cx="2373194" cy="582197"/>
              <a:chOff x="0" y="0"/>
              <a:chExt cx="2373192" cy="582196"/>
            </a:xfrm>
          </p:grpSpPr>
          <p:sp>
            <p:nvSpPr>
              <p:cNvPr id="373" name="TextBox 28"/>
              <p:cNvSpPr txBox="1"/>
              <p:nvPr/>
            </p:nvSpPr>
            <p:spPr>
              <a:xfrm>
                <a:off x="621677" y="-1"/>
                <a:ext cx="1751516" cy="254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spAutoFit/>
              </a:bodyPr>
              <a:lstStyle>
                <a:lvl1pPr defTabSz="802005">
                  <a:defRPr sz="1400">
                    <a:solidFill>
                      <a:srgbClr val="595959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添加标题</a:t>
                </a:r>
              </a:p>
            </p:txBody>
          </p:sp>
          <p:sp>
            <p:nvSpPr>
              <p:cNvPr id="374" name="TextBox 29"/>
              <p:cNvSpPr txBox="1"/>
              <p:nvPr/>
            </p:nvSpPr>
            <p:spPr>
              <a:xfrm>
                <a:off x="621676" y="290006"/>
                <a:ext cx="1751517" cy="139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spAutoFit/>
              </a:bodyPr>
              <a:lstStyle>
                <a:lvl1pPr defTabSz="895985">
                  <a:spcBef>
                    <a:spcPts val="100"/>
                  </a:spcBef>
                  <a:defRPr sz="800">
                    <a:solidFill>
                      <a:srgbClr val="595959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单击此处添加副标题或详细文本描述</a:t>
                </a:r>
              </a:p>
            </p:txBody>
          </p:sp>
          <p:sp>
            <p:nvSpPr>
              <p:cNvPr id="375" name="Oval 96"/>
              <p:cNvSpPr/>
              <p:nvPr/>
            </p:nvSpPr>
            <p:spPr>
              <a:xfrm>
                <a:off x="0" y="64890"/>
                <a:ext cx="532573" cy="517307"/>
              </a:xfrm>
              <a:prstGeom prst="ellipse">
                <a:avLst/>
              </a:prstGeom>
              <a:solidFill>
                <a:srgbClr val="595959"/>
              </a:solidFill>
              <a:ln w="25400" cap="flat">
                <a:solidFill>
                  <a:srgbClr val="59595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802005">
                  <a:defRPr sz="11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377" name="Straight Connector 137"/>
            <p:cNvSpPr/>
            <p:nvPr/>
          </p:nvSpPr>
          <p:spPr>
            <a:xfrm flipH="1" flipV="1">
              <a:off x="1749250" y="318461"/>
              <a:ext cx="3041638" cy="3"/>
            </a:xfrm>
            <a:prstGeom prst="line">
              <a:avLst/>
            </a:prstGeom>
            <a:noFill/>
            <a:ln w="19050" cap="flat">
              <a:solidFill>
                <a:srgbClr val="595959"/>
              </a:solidFill>
              <a:prstDash val="sysDot"/>
              <a:round/>
              <a:headEnd type="oval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78" name="Straight Connector 139"/>
            <p:cNvSpPr/>
            <p:nvPr/>
          </p:nvSpPr>
          <p:spPr>
            <a:xfrm flipH="1" flipV="1">
              <a:off x="1749250" y="3880586"/>
              <a:ext cx="3041638" cy="3"/>
            </a:xfrm>
            <a:prstGeom prst="line">
              <a:avLst/>
            </a:prstGeom>
            <a:noFill/>
            <a:ln w="19050" cap="flat">
              <a:solidFill>
                <a:srgbClr val="595959"/>
              </a:solidFill>
              <a:prstDash val="sysDot"/>
              <a:round/>
              <a:headEnd type="oval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grpSp>
          <p:nvGrpSpPr>
            <p:cNvPr id="381" name="Oval 82"/>
            <p:cNvGrpSpPr/>
            <p:nvPr/>
          </p:nvGrpSpPr>
          <p:grpSpPr>
            <a:xfrm>
              <a:off x="2482740" y="1872892"/>
              <a:ext cx="539809" cy="539787"/>
              <a:chOff x="0" y="0"/>
              <a:chExt cx="539807" cy="539785"/>
            </a:xfrm>
          </p:grpSpPr>
          <p:sp>
            <p:nvSpPr>
              <p:cNvPr id="379" name="圆形"/>
              <p:cNvSpPr/>
              <p:nvPr/>
            </p:nvSpPr>
            <p:spPr>
              <a:xfrm>
                <a:off x="-1" y="-1"/>
                <a:ext cx="539808" cy="539787"/>
              </a:xfrm>
              <a:prstGeom prst="ellipse">
                <a:avLst/>
              </a:prstGeom>
              <a:solidFill>
                <a:srgbClr val="595959"/>
              </a:solidFill>
              <a:ln w="5715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871220">
                  <a:lnSpc>
                    <a:spcPct val="90000"/>
                  </a:lnSpc>
                  <a:spcBef>
                    <a:spcPts val="600"/>
                  </a:spcBef>
                  <a:defRPr sz="13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380" name="03"/>
              <p:cNvSpPr txBox="1"/>
              <p:nvPr/>
            </p:nvSpPr>
            <p:spPr>
              <a:xfrm>
                <a:off x="112162" y="168290"/>
                <a:ext cx="315483" cy="203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>
                <a:lvl1pPr algn="ctr" defTabSz="871220">
                  <a:lnSpc>
                    <a:spcPct val="90000"/>
                  </a:lnSpc>
                  <a:spcBef>
                    <a:spcPts val="500"/>
                  </a:spcBef>
                  <a:defRPr sz="13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03</a:t>
                </a:r>
              </a:p>
            </p:txBody>
          </p:sp>
        </p:grpSp>
        <p:grpSp>
          <p:nvGrpSpPr>
            <p:cNvPr id="384" name="Oval 83"/>
            <p:cNvGrpSpPr/>
            <p:nvPr/>
          </p:nvGrpSpPr>
          <p:grpSpPr>
            <a:xfrm>
              <a:off x="2158501" y="2769146"/>
              <a:ext cx="539809" cy="539787"/>
              <a:chOff x="0" y="0"/>
              <a:chExt cx="539807" cy="539785"/>
            </a:xfrm>
          </p:grpSpPr>
          <p:sp>
            <p:nvSpPr>
              <p:cNvPr id="382" name="圆形"/>
              <p:cNvSpPr/>
              <p:nvPr/>
            </p:nvSpPr>
            <p:spPr>
              <a:xfrm>
                <a:off x="-1" y="-1"/>
                <a:ext cx="539808" cy="539787"/>
              </a:xfrm>
              <a:prstGeom prst="ellipse">
                <a:avLst/>
              </a:prstGeom>
              <a:solidFill>
                <a:srgbClr val="595959"/>
              </a:solidFill>
              <a:ln w="5715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871220">
                  <a:lnSpc>
                    <a:spcPct val="90000"/>
                  </a:lnSpc>
                  <a:spcBef>
                    <a:spcPts val="600"/>
                  </a:spcBef>
                  <a:defRPr sz="13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383" name="04"/>
              <p:cNvSpPr txBox="1"/>
              <p:nvPr/>
            </p:nvSpPr>
            <p:spPr>
              <a:xfrm>
                <a:off x="112162" y="168289"/>
                <a:ext cx="315483" cy="203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>
                <a:lvl1pPr algn="ctr" defTabSz="871220">
                  <a:lnSpc>
                    <a:spcPct val="90000"/>
                  </a:lnSpc>
                  <a:spcBef>
                    <a:spcPts val="500"/>
                  </a:spcBef>
                  <a:defRPr sz="13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04</a:t>
                </a:r>
              </a:p>
            </p:txBody>
          </p:sp>
        </p:grpSp>
        <p:grpSp>
          <p:nvGrpSpPr>
            <p:cNvPr id="387" name="Oval 84"/>
            <p:cNvGrpSpPr/>
            <p:nvPr/>
          </p:nvGrpSpPr>
          <p:grpSpPr>
            <a:xfrm>
              <a:off x="1153739" y="3596276"/>
              <a:ext cx="539809" cy="539787"/>
              <a:chOff x="0" y="0"/>
              <a:chExt cx="539807" cy="539785"/>
            </a:xfrm>
          </p:grpSpPr>
          <p:sp>
            <p:nvSpPr>
              <p:cNvPr id="385" name="圆形"/>
              <p:cNvSpPr/>
              <p:nvPr/>
            </p:nvSpPr>
            <p:spPr>
              <a:xfrm>
                <a:off x="-1" y="-1"/>
                <a:ext cx="539808" cy="539787"/>
              </a:xfrm>
              <a:prstGeom prst="ellipse">
                <a:avLst/>
              </a:prstGeom>
              <a:solidFill>
                <a:srgbClr val="595959"/>
              </a:solidFill>
              <a:ln w="5715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871220">
                  <a:lnSpc>
                    <a:spcPct val="90000"/>
                  </a:lnSpc>
                  <a:spcBef>
                    <a:spcPts val="600"/>
                  </a:spcBef>
                  <a:defRPr sz="13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386" name="05"/>
              <p:cNvSpPr txBox="1"/>
              <p:nvPr/>
            </p:nvSpPr>
            <p:spPr>
              <a:xfrm>
                <a:off x="112162" y="168290"/>
                <a:ext cx="315483" cy="203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>
                <a:lvl1pPr algn="ctr" defTabSz="871220">
                  <a:lnSpc>
                    <a:spcPct val="90000"/>
                  </a:lnSpc>
                  <a:spcBef>
                    <a:spcPts val="500"/>
                  </a:spcBef>
                  <a:defRPr sz="13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05</a:t>
                </a:r>
              </a:p>
            </p:txBody>
          </p:sp>
        </p:grpSp>
        <p:grpSp>
          <p:nvGrpSpPr>
            <p:cNvPr id="390" name="Oval 85"/>
            <p:cNvGrpSpPr/>
            <p:nvPr/>
          </p:nvGrpSpPr>
          <p:grpSpPr>
            <a:xfrm>
              <a:off x="1153739" y="99656"/>
              <a:ext cx="539809" cy="539787"/>
              <a:chOff x="0" y="0"/>
              <a:chExt cx="539807" cy="539785"/>
            </a:xfrm>
          </p:grpSpPr>
          <p:sp>
            <p:nvSpPr>
              <p:cNvPr id="388" name="圆形"/>
              <p:cNvSpPr/>
              <p:nvPr/>
            </p:nvSpPr>
            <p:spPr>
              <a:xfrm>
                <a:off x="-1" y="-1"/>
                <a:ext cx="539808" cy="539787"/>
              </a:xfrm>
              <a:prstGeom prst="ellipse">
                <a:avLst/>
              </a:prstGeom>
              <a:solidFill>
                <a:srgbClr val="595959"/>
              </a:solidFill>
              <a:ln w="5715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871220">
                  <a:lnSpc>
                    <a:spcPct val="90000"/>
                  </a:lnSpc>
                  <a:spcBef>
                    <a:spcPts val="600"/>
                  </a:spcBef>
                  <a:defRPr sz="11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389" name="01"/>
              <p:cNvSpPr txBox="1"/>
              <p:nvPr/>
            </p:nvSpPr>
            <p:spPr>
              <a:xfrm>
                <a:off x="112162" y="187340"/>
                <a:ext cx="315483" cy="165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>
                <a:lvl1pPr algn="ctr" defTabSz="871220">
                  <a:lnSpc>
                    <a:spcPct val="90000"/>
                  </a:lnSpc>
                  <a:spcBef>
                    <a:spcPts val="400"/>
                  </a:spcBef>
                  <a:defRPr sz="11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01</a:t>
                </a:r>
              </a:p>
            </p:txBody>
          </p:sp>
        </p:grpSp>
        <p:grpSp>
          <p:nvGrpSpPr>
            <p:cNvPr id="393" name="Oval 86"/>
            <p:cNvGrpSpPr/>
            <p:nvPr/>
          </p:nvGrpSpPr>
          <p:grpSpPr>
            <a:xfrm>
              <a:off x="2155676" y="966516"/>
              <a:ext cx="539809" cy="539787"/>
              <a:chOff x="0" y="0"/>
              <a:chExt cx="539807" cy="539785"/>
            </a:xfrm>
          </p:grpSpPr>
          <p:sp>
            <p:nvSpPr>
              <p:cNvPr id="391" name="圆形"/>
              <p:cNvSpPr/>
              <p:nvPr/>
            </p:nvSpPr>
            <p:spPr>
              <a:xfrm>
                <a:off x="-1" y="-1"/>
                <a:ext cx="539808" cy="539787"/>
              </a:xfrm>
              <a:prstGeom prst="ellipse">
                <a:avLst/>
              </a:prstGeom>
              <a:solidFill>
                <a:srgbClr val="595959"/>
              </a:solidFill>
              <a:ln w="5715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871220">
                  <a:lnSpc>
                    <a:spcPct val="90000"/>
                  </a:lnSpc>
                  <a:spcBef>
                    <a:spcPts val="600"/>
                  </a:spcBef>
                  <a:defRPr sz="13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392" name="02"/>
              <p:cNvSpPr txBox="1"/>
              <p:nvPr/>
            </p:nvSpPr>
            <p:spPr>
              <a:xfrm>
                <a:off x="112162" y="168290"/>
                <a:ext cx="315483" cy="203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>
                <a:lvl1pPr algn="ctr" defTabSz="871220">
                  <a:lnSpc>
                    <a:spcPct val="90000"/>
                  </a:lnSpc>
                  <a:spcBef>
                    <a:spcPts val="500"/>
                  </a:spcBef>
                  <a:defRPr sz="13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02</a:t>
                </a:r>
              </a:p>
            </p:txBody>
          </p:sp>
        </p:grpSp>
        <p:sp>
          <p:nvSpPr>
            <p:cNvPr id="394" name="Freeform 47"/>
            <p:cNvSpPr/>
            <p:nvPr/>
          </p:nvSpPr>
          <p:spPr>
            <a:xfrm>
              <a:off x="606331" y="1342176"/>
              <a:ext cx="1018979" cy="858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309" extrusionOk="0">
                  <a:moveTo>
                    <a:pt x="6135" y="5524"/>
                  </a:moveTo>
                  <a:cubicBezTo>
                    <a:pt x="1448" y="15540"/>
                    <a:pt x="1448" y="15540"/>
                    <a:pt x="1448" y="15540"/>
                  </a:cubicBezTo>
                  <a:cubicBezTo>
                    <a:pt x="4481" y="16825"/>
                    <a:pt x="4481" y="16825"/>
                    <a:pt x="4481" y="16825"/>
                  </a:cubicBezTo>
                  <a:cubicBezTo>
                    <a:pt x="9146" y="7039"/>
                    <a:pt x="9146" y="7039"/>
                    <a:pt x="9146" y="7039"/>
                  </a:cubicBezTo>
                  <a:lnTo>
                    <a:pt x="6135" y="5524"/>
                  </a:lnTo>
                  <a:close/>
                  <a:moveTo>
                    <a:pt x="1379" y="20266"/>
                  </a:moveTo>
                  <a:cubicBezTo>
                    <a:pt x="2390" y="19419"/>
                    <a:pt x="2390" y="19419"/>
                    <a:pt x="2390" y="19419"/>
                  </a:cubicBezTo>
                  <a:cubicBezTo>
                    <a:pt x="1379" y="18879"/>
                    <a:pt x="1379" y="18879"/>
                    <a:pt x="1379" y="18879"/>
                  </a:cubicBezTo>
                  <a:lnTo>
                    <a:pt x="1379" y="20266"/>
                  </a:lnTo>
                  <a:close/>
                  <a:moveTo>
                    <a:pt x="1402" y="18109"/>
                  </a:moveTo>
                  <a:cubicBezTo>
                    <a:pt x="2918" y="18854"/>
                    <a:pt x="2918" y="18854"/>
                    <a:pt x="2918" y="18854"/>
                  </a:cubicBezTo>
                  <a:cubicBezTo>
                    <a:pt x="4136" y="17415"/>
                    <a:pt x="4136" y="17415"/>
                    <a:pt x="4136" y="17415"/>
                  </a:cubicBezTo>
                  <a:cubicBezTo>
                    <a:pt x="1356" y="16234"/>
                    <a:pt x="1356" y="16234"/>
                    <a:pt x="1356" y="16234"/>
                  </a:cubicBezTo>
                  <a:lnTo>
                    <a:pt x="1402" y="18109"/>
                  </a:lnTo>
                  <a:close/>
                  <a:moveTo>
                    <a:pt x="10065" y="4702"/>
                  </a:moveTo>
                  <a:cubicBezTo>
                    <a:pt x="10065" y="4702"/>
                    <a:pt x="10386" y="4137"/>
                    <a:pt x="9743" y="3777"/>
                  </a:cubicBezTo>
                  <a:cubicBezTo>
                    <a:pt x="8157" y="2853"/>
                    <a:pt x="8157" y="2853"/>
                    <a:pt x="8157" y="2853"/>
                  </a:cubicBezTo>
                  <a:cubicBezTo>
                    <a:pt x="8157" y="2853"/>
                    <a:pt x="7514" y="2365"/>
                    <a:pt x="7192" y="3110"/>
                  </a:cubicBezTo>
                  <a:cubicBezTo>
                    <a:pt x="6549" y="4651"/>
                    <a:pt x="6549" y="4651"/>
                    <a:pt x="6549" y="4651"/>
                  </a:cubicBezTo>
                  <a:cubicBezTo>
                    <a:pt x="9352" y="6320"/>
                    <a:pt x="9352" y="6320"/>
                    <a:pt x="9352" y="6320"/>
                  </a:cubicBezTo>
                  <a:lnTo>
                    <a:pt x="10065" y="4702"/>
                  </a:lnTo>
                  <a:close/>
                  <a:moveTo>
                    <a:pt x="2022" y="11303"/>
                  </a:moveTo>
                  <a:cubicBezTo>
                    <a:pt x="2022" y="10558"/>
                    <a:pt x="2022" y="10558"/>
                    <a:pt x="2022" y="10558"/>
                  </a:cubicBezTo>
                  <a:cubicBezTo>
                    <a:pt x="1356" y="10558"/>
                    <a:pt x="1356" y="10558"/>
                    <a:pt x="1356" y="10558"/>
                  </a:cubicBezTo>
                  <a:cubicBezTo>
                    <a:pt x="1356" y="11303"/>
                    <a:pt x="1356" y="11303"/>
                    <a:pt x="1356" y="11303"/>
                  </a:cubicBezTo>
                  <a:cubicBezTo>
                    <a:pt x="666" y="11303"/>
                    <a:pt x="666" y="11303"/>
                    <a:pt x="666" y="11303"/>
                  </a:cubicBezTo>
                  <a:cubicBezTo>
                    <a:pt x="712" y="10558"/>
                    <a:pt x="712" y="10558"/>
                    <a:pt x="712" y="10558"/>
                  </a:cubicBezTo>
                  <a:cubicBezTo>
                    <a:pt x="0" y="10558"/>
                    <a:pt x="0" y="10558"/>
                    <a:pt x="0" y="10558"/>
                  </a:cubicBezTo>
                  <a:cubicBezTo>
                    <a:pt x="0" y="11277"/>
                    <a:pt x="0" y="11277"/>
                    <a:pt x="0" y="11277"/>
                  </a:cubicBezTo>
                  <a:cubicBezTo>
                    <a:pt x="23" y="14359"/>
                    <a:pt x="23" y="14359"/>
                    <a:pt x="23" y="14359"/>
                  </a:cubicBezTo>
                  <a:cubicBezTo>
                    <a:pt x="23" y="15052"/>
                    <a:pt x="322" y="15412"/>
                    <a:pt x="643" y="15617"/>
                  </a:cubicBezTo>
                  <a:cubicBezTo>
                    <a:pt x="2711" y="11303"/>
                    <a:pt x="2711" y="11303"/>
                    <a:pt x="2711" y="11303"/>
                  </a:cubicBezTo>
                  <a:lnTo>
                    <a:pt x="2022" y="11303"/>
                  </a:lnTo>
                  <a:close/>
                  <a:moveTo>
                    <a:pt x="20934" y="10532"/>
                  </a:moveTo>
                  <a:cubicBezTo>
                    <a:pt x="20290" y="10532"/>
                    <a:pt x="20290" y="10532"/>
                    <a:pt x="20290" y="10532"/>
                  </a:cubicBezTo>
                  <a:cubicBezTo>
                    <a:pt x="20336" y="11303"/>
                    <a:pt x="20336" y="11303"/>
                    <a:pt x="20336" y="11303"/>
                  </a:cubicBezTo>
                  <a:cubicBezTo>
                    <a:pt x="19601" y="11277"/>
                    <a:pt x="19601" y="11277"/>
                    <a:pt x="19601" y="11277"/>
                  </a:cubicBezTo>
                  <a:cubicBezTo>
                    <a:pt x="19601" y="10532"/>
                    <a:pt x="19601" y="10532"/>
                    <a:pt x="19601" y="10532"/>
                  </a:cubicBezTo>
                  <a:cubicBezTo>
                    <a:pt x="18934" y="10558"/>
                    <a:pt x="18934" y="10558"/>
                    <a:pt x="18934" y="10558"/>
                  </a:cubicBezTo>
                  <a:cubicBezTo>
                    <a:pt x="18957" y="11277"/>
                    <a:pt x="18957" y="11277"/>
                    <a:pt x="18957" y="11277"/>
                  </a:cubicBezTo>
                  <a:cubicBezTo>
                    <a:pt x="17809" y="11303"/>
                    <a:pt x="17809" y="11303"/>
                    <a:pt x="17809" y="11303"/>
                  </a:cubicBezTo>
                  <a:cubicBezTo>
                    <a:pt x="19279" y="14333"/>
                    <a:pt x="19279" y="14333"/>
                    <a:pt x="19279" y="14333"/>
                  </a:cubicBezTo>
                  <a:cubicBezTo>
                    <a:pt x="19279" y="14333"/>
                    <a:pt x="20727" y="14950"/>
                    <a:pt x="20704" y="15772"/>
                  </a:cubicBezTo>
                  <a:cubicBezTo>
                    <a:pt x="20704" y="15772"/>
                    <a:pt x="21600" y="15874"/>
                    <a:pt x="21600" y="15078"/>
                  </a:cubicBezTo>
                  <a:cubicBezTo>
                    <a:pt x="21600" y="11226"/>
                    <a:pt x="21600" y="11226"/>
                    <a:pt x="21600" y="11226"/>
                  </a:cubicBezTo>
                  <a:cubicBezTo>
                    <a:pt x="21600" y="10815"/>
                    <a:pt x="21301" y="10532"/>
                    <a:pt x="20934" y="10532"/>
                  </a:cubicBezTo>
                  <a:close/>
                  <a:moveTo>
                    <a:pt x="12294" y="2750"/>
                  </a:moveTo>
                  <a:cubicBezTo>
                    <a:pt x="10547" y="-178"/>
                    <a:pt x="10203" y="2"/>
                    <a:pt x="10203" y="2"/>
                  </a:cubicBezTo>
                  <a:cubicBezTo>
                    <a:pt x="9996" y="-24"/>
                    <a:pt x="10340" y="2288"/>
                    <a:pt x="10846" y="3598"/>
                  </a:cubicBezTo>
                  <a:cubicBezTo>
                    <a:pt x="10846" y="3598"/>
                    <a:pt x="13856" y="11046"/>
                    <a:pt x="14867" y="13409"/>
                  </a:cubicBezTo>
                  <a:cubicBezTo>
                    <a:pt x="15878" y="15951"/>
                    <a:pt x="15878" y="15951"/>
                    <a:pt x="15878" y="15951"/>
                  </a:cubicBezTo>
                  <a:cubicBezTo>
                    <a:pt x="18337" y="14308"/>
                    <a:pt x="18337" y="14308"/>
                    <a:pt x="18337" y="14308"/>
                  </a:cubicBezTo>
                  <a:lnTo>
                    <a:pt x="12294" y="2750"/>
                  </a:lnTo>
                  <a:close/>
                  <a:moveTo>
                    <a:pt x="12822" y="12073"/>
                  </a:moveTo>
                  <a:cubicBezTo>
                    <a:pt x="12822" y="10532"/>
                    <a:pt x="12822" y="10532"/>
                    <a:pt x="12822" y="10532"/>
                  </a:cubicBezTo>
                  <a:cubicBezTo>
                    <a:pt x="12156" y="10532"/>
                    <a:pt x="12156" y="10532"/>
                    <a:pt x="12156" y="10532"/>
                  </a:cubicBezTo>
                  <a:cubicBezTo>
                    <a:pt x="12156" y="11277"/>
                    <a:pt x="12156" y="11277"/>
                    <a:pt x="12156" y="11277"/>
                  </a:cubicBezTo>
                  <a:cubicBezTo>
                    <a:pt x="11443" y="11277"/>
                    <a:pt x="11443" y="11277"/>
                    <a:pt x="11443" y="11277"/>
                  </a:cubicBezTo>
                  <a:cubicBezTo>
                    <a:pt x="11443" y="10532"/>
                    <a:pt x="11443" y="10532"/>
                    <a:pt x="11443" y="10532"/>
                  </a:cubicBezTo>
                  <a:cubicBezTo>
                    <a:pt x="10800" y="10532"/>
                    <a:pt x="10800" y="10532"/>
                    <a:pt x="10800" y="10532"/>
                  </a:cubicBezTo>
                  <a:cubicBezTo>
                    <a:pt x="10800" y="12047"/>
                    <a:pt x="10800" y="12047"/>
                    <a:pt x="10800" y="12047"/>
                  </a:cubicBezTo>
                  <a:cubicBezTo>
                    <a:pt x="10111" y="12047"/>
                    <a:pt x="10111" y="12047"/>
                    <a:pt x="10111" y="12047"/>
                  </a:cubicBezTo>
                  <a:cubicBezTo>
                    <a:pt x="10111" y="10532"/>
                    <a:pt x="10111" y="10532"/>
                    <a:pt x="10111" y="10532"/>
                  </a:cubicBezTo>
                  <a:cubicBezTo>
                    <a:pt x="9444" y="10532"/>
                    <a:pt x="9444" y="10532"/>
                    <a:pt x="9444" y="10532"/>
                  </a:cubicBezTo>
                  <a:cubicBezTo>
                    <a:pt x="9444" y="11303"/>
                    <a:pt x="9444" y="11303"/>
                    <a:pt x="9444" y="11303"/>
                  </a:cubicBezTo>
                  <a:cubicBezTo>
                    <a:pt x="8755" y="11303"/>
                    <a:pt x="8755" y="11303"/>
                    <a:pt x="8755" y="11303"/>
                  </a:cubicBezTo>
                  <a:cubicBezTo>
                    <a:pt x="8755" y="10532"/>
                    <a:pt x="8755" y="10532"/>
                    <a:pt x="8755" y="10532"/>
                  </a:cubicBezTo>
                  <a:cubicBezTo>
                    <a:pt x="8203" y="10532"/>
                    <a:pt x="8203" y="10532"/>
                    <a:pt x="8203" y="10532"/>
                  </a:cubicBezTo>
                  <a:cubicBezTo>
                    <a:pt x="6043" y="15797"/>
                    <a:pt x="6043" y="15797"/>
                    <a:pt x="6043" y="15797"/>
                  </a:cubicBezTo>
                  <a:cubicBezTo>
                    <a:pt x="14844" y="15797"/>
                    <a:pt x="14844" y="15797"/>
                    <a:pt x="14844" y="15797"/>
                  </a:cubicBezTo>
                  <a:cubicBezTo>
                    <a:pt x="13466" y="12073"/>
                    <a:pt x="13466" y="12073"/>
                    <a:pt x="13466" y="12073"/>
                  </a:cubicBezTo>
                  <a:lnTo>
                    <a:pt x="12822" y="12073"/>
                  </a:lnTo>
                  <a:close/>
                  <a:moveTo>
                    <a:pt x="20175" y="17749"/>
                  </a:moveTo>
                  <a:cubicBezTo>
                    <a:pt x="20635" y="15720"/>
                    <a:pt x="18567" y="15052"/>
                    <a:pt x="18567" y="15052"/>
                  </a:cubicBezTo>
                  <a:cubicBezTo>
                    <a:pt x="16338" y="16542"/>
                    <a:pt x="16338" y="16542"/>
                    <a:pt x="16338" y="16542"/>
                  </a:cubicBezTo>
                  <a:cubicBezTo>
                    <a:pt x="17073" y="21422"/>
                    <a:pt x="21324" y="20163"/>
                    <a:pt x="21324" y="20163"/>
                  </a:cubicBezTo>
                  <a:cubicBezTo>
                    <a:pt x="21324" y="20163"/>
                    <a:pt x="19716" y="19804"/>
                    <a:pt x="20175" y="1774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802005">
                <a:defRPr sz="9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395" name="Freeform 143"/>
            <p:cNvSpPr/>
            <p:nvPr/>
          </p:nvSpPr>
          <p:spPr>
            <a:xfrm>
              <a:off x="5234807" y="180631"/>
              <a:ext cx="295071" cy="278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7" h="21414" extrusionOk="0">
                  <a:moveTo>
                    <a:pt x="20438" y="8603"/>
                  </a:moveTo>
                  <a:cubicBezTo>
                    <a:pt x="17548" y="5922"/>
                    <a:pt x="17548" y="5922"/>
                    <a:pt x="17548" y="5922"/>
                  </a:cubicBezTo>
                  <a:cubicBezTo>
                    <a:pt x="16723" y="5177"/>
                    <a:pt x="15485" y="3985"/>
                    <a:pt x="14797" y="3240"/>
                  </a:cubicBezTo>
                  <a:cubicBezTo>
                    <a:pt x="11770" y="559"/>
                    <a:pt x="11770" y="559"/>
                    <a:pt x="11770" y="559"/>
                  </a:cubicBezTo>
                  <a:cubicBezTo>
                    <a:pt x="11082" y="-186"/>
                    <a:pt x="9844" y="-186"/>
                    <a:pt x="9156" y="559"/>
                  </a:cubicBezTo>
                  <a:cubicBezTo>
                    <a:pt x="6129" y="3240"/>
                    <a:pt x="6129" y="3240"/>
                    <a:pt x="6129" y="3240"/>
                  </a:cubicBezTo>
                  <a:cubicBezTo>
                    <a:pt x="5441" y="3985"/>
                    <a:pt x="4203" y="5177"/>
                    <a:pt x="3378" y="5922"/>
                  </a:cubicBezTo>
                  <a:cubicBezTo>
                    <a:pt x="488" y="8603"/>
                    <a:pt x="488" y="8603"/>
                    <a:pt x="488" y="8603"/>
                  </a:cubicBezTo>
                  <a:cubicBezTo>
                    <a:pt x="-337" y="9348"/>
                    <a:pt x="-62" y="9944"/>
                    <a:pt x="901" y="9944"/>
                  </a:cubicBezTo>
                  <a:cubicBezTo>
                    <a:pt x="2552" y="9944"/>
                    <a:pt x="2552" y="9944"/>
                    <a:pt x="2552" y="9944"/>
                  </a:cubicBezTo>
                  <a:cubicBezTo>
                    <a:pt x="2552" y="20520"/>
                    <a:pt x="2552" y="20520"/>
                    <a:pt x="2552" y="20520"/>
                  </a:cubicBezTo>
                  <a:cubicBezTo>
                    <a:pt x="2552" y="20967"/>
                    <a:pt x="2965" y="21414"/>
                    <a:pt x="3378" y="21414"/>
                  </a:cubicBezTo>
                  <a:cubicBezTo>
                    <a:pt x="4891" y="21414"/>
                    <a:pt x="4891" y="21414"/>
                    <a:pt x="4891" y="21414"/>
                  </a:cubicBezTo>
                  <a:cubicBezTo>
                    <a:pt x="4891" y="11880"/>
                    <a:pt x="4891" y="11880"/>
                    <a:pt x="4891" y="11880"/>
                  </a:cubicBezTo>
                  <a:cubicBezTo>
                    <a:pt x="9431" y="11880"/>
                    <a:pt x="9431" y="11880"/>
                    <a:pt x="9431" y="11880"/>
                  </a:cubicBezTo>
                  <a:cubicBezTo>
                    <a:pt x="9431" y="21414"/>
                    <a:pt x="9431" y="21414"/>
                    <a:pt x="9431" y="21414"/>
                  </a:cubicBezTo>
                  <a:cubicBezTo>
                    <a:pt x="17548" y="21414"/>
                    <a:pt x="17548" y="21414"/>
                    <a:pt x="17548" y="21414"/>
                  </a:cubicBezTo>
                  <a:cubicBezTo>
                    <a:pt x="18099" y="21414"/>
                    <a:pt x="18374" y="20967"/>
                    <a:pt x="18374" y="20520"/>
                  </a:cubicBezTo>
                  <a:cubicBezTo>
                    <a:pt x="18374" y="9944"/>
                    <a:pt x="18374" y="9944"/>
                    <a:pt x="18374" y="9944"/>
                  </a:cubicBezTo>
                  <a:cubicBezTo>
                    <a:pt x="20025" y="9944"/>
                    <a:pt x="20025" y="9944"/>
                    <a:pt x="20025" y="9944"/>
                  </a:cubicBezTo>
                  <a:cubicBezTo>
                    <a:pt x="20988" y="9944"/>
                    <a:pt x="21263" y="9348"/>
                    <a:pt x="20438" y="8603"/>
                  </a:cubicBezTo>
                  <a:close/>
                  <a:moveTo>
                    <a:pt x="15897" y="14264"/>
                  </a:moveTo>
                  <a:cubicBezTo>
                    <a:pt x="11908" y="14264"/>
                    <a:pt x="11908" y="14264"/>
                    <a:pt x="11908" y="14264"/>
                  </a:cubicBezTo>
                  <a:cubicBezTo>
                    <a:pt x="11908" y="10540"/>
                    <a:pt x="11908" y="10540"/>
                    <a:pt x="11908" y="10540"/>
                  </a:cubicBezTo>
                  <a:cubicBezTo>
                    <a:pt x="15897" y="10540"/>
                    <a:pt x="15897" y="10540"/>
                    <a:pt x="15897" y="10540"/>
                  </a:cubicBezTo>
                  <a:lnTo>
                    <a:pt x="15897" y="1426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802005">
                <a:defRPr sz="11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396" name="Freeform 92"/>
            <p:cNvSpPr/>
            <p:nvPr/>
          </p:nvSpPr>
          <p:spPr>
            <a:xfrm>
              <a:off x="5238754" y="1049465"/>
              <a:ext cx="284778" cy="290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7" h="21457" extrusionOk="0">
                  <a:moveTo>
                    <a:pt x="20870" y="18596"/>
                  </a:moveTo>
                  <a:cubicBezTo>
                    <a:pt x="14595" y="12302"/>
                    <a:pt x="14595" y="12302"/>
                    <a:pt x="14595" y="12302"/>
                  </a:cubicBezTo>
                  <a:cubicBezTo>
                    <a:pt x="15470" y="11015"/>
                    <a:pt x="16054" y="9584"/>
                    <a:pt x="16054" y="7868"/>
                  </a:cubicBezTo>
                  <a:cubicBezTo>
                    <a:pt x="16054" y="3433"/>
                    <a:pt x="12405" y="0"/>
                    <a:pt x="8027" y="0"/>
                  </a:cubicBezTo>
                  <a:cubicBezTo>
                    <a:pt x="3649" y="0"/>
                    <a:pt x="0" y="3433"/>
                    <a:pt x="0" y="7868"/>
                  </a:cubicBezTo>
                  <a:cubicBezTo>
                    <a:pt x="0" y="12159"/>
                    <a:pt x="3649" y="15592"/>
                    <a:pt x="8027" y="15592"/>
                  </a:cubicBezTo>
                  <a:cubicBezTo>
                    <a:pt x="9486" y="15592"/>
                    <a:pt x="10800" y="15306"/>
                    <a:pt x="11822" y="14734"/>
                  </a:cubicBezTo>
                  <a:cubicBezTo>
                    <a:pt x="18389" y="21028"/>
                    <a:pt x="18389" y="21028"/>
                    <a:pt x="18389" y="21028"/>
                  </a:cubicBezTo>
                  <a:cubicBezTo>
                    <a:pt x="18973" y="21600"/>
                    <a:pt x="20141" y="21600"/>
                    <a:pt x="20870" y="21028"/>
                  </a:cubicBezTo>
                  <a:cubicBezTo>
                    <a:pt x="21600" y="20313"/>
                    <a:pt x="21600" y="19168"/>
                    <a:pt x="20870" y="18596"/>
                  </a:cubicBezTo>
                  <a:close/>
                  <a:moveTo>
                    <a:pt x="2773" y="7868"/>
                  </a:moveTo>
                  <a:cubicBezTo>
                    <a:pt x="2773" y="4864"/>
                    <a:pt x="5108" y="2575"/>
                    <a:pt x="8027" y="2575"/>
                  </a:cubicBezTo>
                  <a:cubicBezTo>
                    <a:pt x="10946" y="2575"/>
                    <a:pt x="13427" y="4864"/>
                    <a:pt x="13427" y="7868"/>
                  </a:cubicBezTo>
                  <a:cubicBezTo>
                    <a:pt x="13427" y="10728"/>
                    <a:pt x="10946" y="13017"/>
                    <a:pt x="8027" y="13017"/>
                  </a:cubicBezTo>
                  <a:cubicBezTo>
                    <a:pt x="5108" y="13017"/>
                    <a:pt x="2773" y="10728"/>
                    <a:pt x="2773" y="786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802005">
                <a:defRPr sz="11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grpSp>
          <p:nvGrpSpPr>
            <p:cNvPr id="401" name="组合 41"/>
            <p:cNvGrpSpPr/>
            <p:nvPr/>
          </p:nvGrpSpPr>
          <p:grpSpPr>
            <a:xfrm>
              <a:off x="5247326" y="1922521"/>
              <a:ext cx="269841" cy="252463"/>
              <a:chOff x="0" y="0"/>
              <a:chExt cx="269839" cy="252461"/>
            </a:xfrm>
          </p:grpSpPr>
          <p:sp>
            <p:nvSpPr>
              <p:cNvPr id="397" name="Freeform 153"/>
              <p:cNvSpPr/>
              <p:nvPr/>
            </p:nvSpPr>
            <p:spPr>
              <a:xfrm>
                <a:off x="13358" y="69460"/>
                <a:ext cx="66793" cy="1576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33"/>
                      <a:pt x="21600" y="2133"/>
                      <a:pt x="21600" y="2133"/>
                    </a:cubicBezTo>
                    <a:cubicBezTo>
                      <a:pt x="21600" y="1067"/>
                      <a:pt x="19059" y="0"/>
                      <a:pt x="16518" y="0"/>
                    </a:cubicBezTo>
                    <a:cubicBezTo>
                      <a:pt x="5718" y="0"/>
                      <a:pt x="5718" y="0"/>
                      <a:pt x="5718" y="0"/>
                    </a:cubicBezTo>
                    <a:cubicBezTo>
                      <a:pt x="2541" y="0"/>
                      <a:pt x="0" y="1067"/>
                      <a:pt x="0" y="2133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11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398" name="Freeform 154"/>
              <p:cNvSpPr/>
              <p:nvPr/>
            </p:nvSpPr>
            <p:spPr>
              <a:xfrm>
                <a:off x="102858" y="0"/>
                <a:ext cx="65460" cy="2270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1477"/>
                      <a:pt x="21600" y="1477"/>
                      <a:pt x="21600" y="1477"/>
                    </a:cubicBezTo>
                    <a:cubicBezTo>
                      <a:pt x="21600" y="738"/>
                      <a:pt x="19059" y="0"/>
                      <a:pt x="15882" y="0"/>
                    </a:cubicBezTo>
                    <a:cubicBezTo>
                      <a:pt x="5082" y="0"/>
                      <a:pt x="5082" y="0"/>
                      <a:pt x="5082" y="0"/>
                    </a:cubicBezTo>
                    <a:cubicBezTo>
                      <a:pt x="1906" y="0"/>
                      <a:pt x="0" y="738"/>
                      <a:pt x="0" y="1477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11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399" name="Freeform 155"/>
              <p:cNvSpPr/>
              <p:nvPr/>
            </p:nvSpPr>
            <p:spPr>
              <a:xfrm>
                <a:off x="189687" y="105525"/>
                <a:ext cx="66794" cy="1215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743"/>
                      <a:pt x="21600" y="2743"/>
                      <a:pt x="21600" y="2743"/>
                    </a:cubicBezTo>
                    <a:cubicBezTo>
                      <a:pt x="21600" y="1371"/>
                      <a:pt x="19059" y="0"/>
                      <a:pt x="15882" y="0"/>
                    </a:cubicBezTo>
                    <a:cubicBezTo>
                      <a:pt x="5082" y="0"/>
                      <a:pt x="5082" y="0"/>
                      <a:pt x="5082" y="0"/>
                    </a:cubicBezTo>
                    <a:cubicBezTo>
                      <a:pt x="2541" y="0"/>
                      <a:pt x="0" y="1371"/>
                      <a:pt x="0" y="2743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11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400" name="Rectangle 156"/>
              <p:cNvSpPr/>
              <p:nvPr/>
            </p:nvSpPr>
            <p:spPr>
              <a:xfrm>
                <a:off x="-1" y="235095"/>
                <a:ext cx="269840" cy="1736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11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402" name="Freeform 140"/>
            <p:cNvSpPr/>
            <p:nvPr/>
          </p:nvSpPr>
          <p:spPr>
            <a:xfrm>
              <a:off x="5226486" y="2811932"/>
              <a:ext cx="299471" cy="299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14" y="9064"/>
                  </a:moveTo>
                  <a:cubicBezTo>
                    <a:pt x="19864" y="9064"/>
                    <a:pt x="19864" y="9064"/>
                    <a:pt x="19864" y="9064"/>
                  </a:cubicBezTo>
                  <a:cubicBezTo>
                    <a:pt x="19671" y="8486"/>
                    <a:pt x="19479" y="8100"/>
                    <a:pt x="19479" y="7521"/>
                  </a:cubicBezTo>
                  <a:cubicBezTo>
                    <a:pt x="20443" y="6943"/>
                    <a:pt x="20443" y="6943"/>
                    <a:pt x="20443" y="6943"/>
                  </a:cubicBezTo>
                  <a:cubicBezTo>
                    <a:pt x="20829" y="6750"/>
                    <a:pt x="20829" y="6557"/>
                    <a:pt x="20636" y="6171"/>
                  </a:cubicBezTo>
                  <a:cubicBezTo>
                    <a:pt x="19671" y="4243"/>
                    <a:pt x="19671" y="4243"/>
                    <a:pt x="19671" y="4243"/>
                  </a:cubicBezTo>
                  <a:cubicBezTo>
                    <a:pt x="19479" y="4050"/>
                    <a:pt x="19093" y="3857"/>
                    <a:pt x="18900" y="4050"/>
                  </a:cubicBezTo>
                  <a:cubicBezTo>
                    <a:pt x="17743" y="4821"/>
                    <a:pt x="17743" y="4821"/>
                    <a:pt x="17743" y="4821"/>
                  </a:cubicBezTo>
                  <a:cubicBezTo>
                    <a:pt x="17357" y="4436"/>
                    <a:pt x="16971" y="4050"/>
                    <a:pt x="16779" y="3857"/>
                  </a:cubicBezTo>
                  <a:cubicBezTo>
                    <a:pt x="17357" y="2700"/>
                    <a:pt x="17357" y="2700"/>
                    <a:pt x="17357" y="2700"/>
                  </a:cubicBezTo>
                  <a:cubicBezTo>
                    <a:pt x="17550" y="2314"/>
                    <a:pt x="17357" y="2121"/>
                    <a:pt x="17164" y="1929"/>
                  </a:cubicBezTo>
                  <a:cubicBezTo>
                    <a:pt x="15236" y="771"/>
                    <a:pt x="15236" y="771"/>
                    <a:pt x="15236" y="771"/>
                  </a:cubicBezTo>
                  <a:cubicBezTo>
                    <a:pt x="14850" y="579"/>
                    <a:pt x="14657" y="771"/>
                    <a:pt x="14464" y="964"/>
                  </a:cubicBezTo>
                  <a:cubicBezTo>
                    <a:pt x="13693" y="2121"/>
                    <a:pt x="13693" y="2121"/>
                    <a:pt x="13693" y="2121"/>
                  </a:cubicBezTo>
                  <a:cubicBezTo>
                    <a:pt x="13307" y="1929"/>
                    <a:pt x="12921" y="1929"/>
                    <a:pt x="12343" y="1736"/>
                  </a:cubicBezTo>
                  <a:cubicBezTo>
                    <a:pt x="12343" y="579"/>
                    <a:pt x="12343" y="579"/>
                    <a:pt x="12343" y="579"/>
                  </a:cubicBezTo>
                  <a:cubicBezTo>
                    <a:pt x="12343" y="193"/>
                    <a:pt x="12150" y="0"/>
                    <a:pt x="11764" y="0"/>
                  </a:cubicBezTo>
                  <a:cubicBezTo>
                    <a:pt x="9643" y="0"/>
                    <a:pt x="9643" y="0"/>
                    <a:pt x="9643" y="0"/>
                  </a:cubicBezTo>
                  <a:cubicBezTo>
                    <a:pt x="9257" y="0"/>
                    <a:pt x="9064" y="193"/>
                    <a:pt x="9064" y="579"/>
                  </a:cubicBezTo>
                  <a:cubicBezTo>
                    <a:pt x="9064" y="1929"/>
                    <a:pt x="9064" y="1929"/>
                    <a:pt x="9064" y="1929"/>
                  </a:cubicBezTo>
                  <a:cubicBezTo>
                    <a:pt x="8679" y="1929"/>
                    <a:pt x="8100" y="2121"/>
                    <a:pt x="7714" y="2314"/>
                  </a:cubicBezTo>
                  <a:cubicBezTo>
                    <a:pt x="7136" y="1157"/>
                    <a:pt x="7136" y="1157"/>
                    <a:pt x="7136" y="1157"/>
                  </a:cubicBezTo>
                  <a:cubicBezTo>
                    <a:pt x="6943" y="771"/>
                    <a:pt x="6557" y="771"/>
                    <a:pt x="6364" y="964"/>
                  </a:cubicBezTo>
                  <a:cubicBezTo>
                    <a:pt x="4436" y="2121"/>
                    <a:pt x="4436" y="2121"/>
                    <a:pt x="4436" y="2121"/>
                  </a:cubicBezTo>
                  <a:cubicBezTo>
                    <a:pt x="4050" y="2121"/>
                    <a:pt x="4050" y="2507"/>
                    <a:pt x="4243" y="2700"/>
                  </a:cubicBezTo>
                  <a:cubicBezTo>
                    <a:pt x="4821" y="3857"/>
                    <a:pt x="4821" y="3857"/>
                    <a:pt x="4821" y="3857"/>
                  </a:cubicBezTo>
                  <a:cubicBezTo>
                    <a:pt x="4436" y="4243"/>
                    <a:pt x="4243" y="4629"/>
                    <a:pt x="3857" y="5014"/>
                  </a:cubicBezTo>
                  <a:cubicBezTo>
                    <a:pt x="2700" y="4243"/>
                    <a:pt x="2700" y="4243"/>
                    <a:pt x="2700" y="4243"/>
                  </a:cubicBezTo>
                  <a:cubicBezTo>
                    <a:pt x="2507" y="4243"/>
                    <a:pt x="2121" y="4243"/>
                    <a:pt x="1929" y="4436"/>
                  </a:cubicBezTo>
                  <a:cubicBezTo>
                    <a:pt x="964" y="6364"/>
                    <a:pt x="964" y="6364"/>
                    <a:pt x="964" y="6364"/>
                  </a:cubicBezTo>
                  <a:cubicBezTo>
                    <a:pt x="771" y="6750"/>
                    <a:pt x="771" y="6943"/>
                    <a:pt x="1157" y="7136"/>
                  </a:cubicBezTo>
                  <a:cubicBezTo>
                    <a:pt x="2314" y="7907"/>
                    <a:pt x="2314" y="7907"/>
                    <a:pt x="2314" y="7907"/>
                  </a:cubicBezTo>
                  <a:cubicBezTo>
                    <a:pt x="2121" y="8293"/>
                    <a:pt x="1929" y="8679"/>
                    <a:pt x="1929" y="9257"/>
                  </a:cubicBezTo>
                  <a:cubicBezTo>
                    <a:pt x="579" y="9257"/>
                    <a:pt x="579" y="9257"/>
                    <a:pt x="579" y="9257"/>
                  </a:cubicBezTo>
                  <a:cubicBezTo>
                    <a:pt x="386" y="9257"/>
                    <a:pt x="0" y="9450"/>
                    <a:pt x="0" y="9836"/>
                  </a:cubicBezTo>
                  <a:cubicBezTo>
                    <a:pt x="0" y="11957"/>
                    <a:pt x="0" y="11957"/>
                    <a:pt x="0" y="11957"/>
                  </a:cubicBezTo>
                  <a:cubicBezTo>
                    <a:pt x="0" y="12343"/>
                    <a:pt x="386" y="12536"/>
                    <a:pt x="579" y="12536"/>
                  </a:cubicBezTo>
                  <a:cubicBezTo>
                    <a:pt x="1929" y="12536"/>
                    <a:pt x="1929" y="12536"/>
                    <a:pt x="1929" y="12536"/>
                  </a:cubicBezTo>
                  <a:cubicBezTo>
                    <a:pt x="2121" y="13114"/>
                    <a:pt x="2121" y="13500"/>
                    <a:pt x="2314" y="13886"/>
                  </a:cubicBezTo>
                  <a:cubicBezTo>
                    <a:pt x="1157" y="14464"/>
                    <a:pt x="1157" y="14464"/>
                    <a:pt x="1157" y="14464"/>
                  </a:cubicBezTo>
                  <a:cubicBezTo>
                    <a:pt x="964" y="14657"/>
                    <a:pt x="964" y="15043"/>
                    <a:pt x="964" y="15236"/>
                  </a:cubicBezTo>
                  <a:cubicBezTo>
                    <a:pt x="2121" y="17164"/>
                    <a:pt x="2121" y="17164"/>
                    <a:pt x="2121" y="17164"/>
                  </a:cubicBezTo>
                  <a:cubicBezTo>
                    <a:pt x="2314" y="17550"/>
                    <a:pt x="2700" y="17550"/>
                    <a:pt x="2893" y="17357"/>
                  </a:cubicBezTo>
                  <a:cubicBezTo>
                    <a:pt x="4050" y="16779"/>
                    <a:pt x="4050" y="16779"/>
                    <a:pt x="4050" y="16779"/>
                  </a:cubicBezTo>
                  <a:cubicBezTo>
                    <a:pt x="4436" y="17164"/>
                    <a:pt x="4629" y="17550"/>
                    <a:pt x="5014" y="17743"/>
                  </a:cubicBezTo>
                  <a:cubicBezTo>
                    <a:pt x="4436" y="18900"/>
                    <a:pt x="4436" y="18900"/>
                    <a:pt x="4436" y="18900"/>
                  </a:cubicBezTo>
                  <a:cubicBezTo>
                    <a:pt x="4243" y="19093"/>
                    <a:pt x="4436" y="19479"/>
                    <a:pt x="4629" y="19671"/>
                  </a:cubicBezTo>
                  <a:cubicBezTo>
                    <a:pt x="6557" y="20829"/>
                    <a:pt x="6557" y="20829"/>
                    <a:pt x="6557" y="20829"/>
                  </a:cubicBezTo>
                  <a:cubicBezTo>
                    <a:pt x="6750" y="20829"/>
                    <a:pt x="7136" y="20829"/>
                    <a:pt x="7329" y="20443"/>
                  </a:cubicBezTo>
                  <a:cubicBezTo>
                    <a:pt x="7907" y="19479"/>
                    <a:pt x="7907" y="19479"/>
                    <a:pt x="7907" y="19479"/>
                  </a:cubicBezTo>
                  <a:cubicBezTo>
                    <a:pt x="8486" y="19479"/>
                    <a:pt x="8871" y="19671"/>
                    <a:pt x="9257" y="19671"/>
                  </a:cubicBezTo>
                  <a:cubicBezTo>
                    <a:pt x="9257" y="21021"/>
                    <a:pt x="9257" y="21021"/>
                    <a:pt x="9257" y="21021"/>
                  </a:cubicBezTo>
                  <a:cubicBezTo>
                    <a:pt x="9257" y="21407"/>
                    <a:pt x="9643" y="21600"/>
                    <a:pt x="9836" y="21600"/>
                  </a:cubicBezTo>
                  <a:cubicBezTo>
                    <a:pt x="12150" y="21600"/>
                    <a:pt x="12150" y="21600"/>
                    <a:pt x="12150" y="21600"/>
                  </a:cubicBezTo>
                  <a:cubicBezTo>
                    <a:pt x="12343" y="21600"/>
                    <a:pt x="12729" y="21407"/>
                    <a:pt x="12729" y="21021"/>
                  </a:cubicBezTo>
                  <a:cubicBezTo>
                    <a:pt x="12729" y="19671"/>
                    <a:pt x="12729" y="19671"/>
                    <a:pt x="12729" y="19671"/>
                  </a:cubicBezTo>
                  <a:cubicBezTo>
                    <a:pt x="13114" y="19671"/>
                    <a:pt x="13500" y="19479"/>
                    <a:pt x="14079" y="19286"/>
                  </a:cubicBezTo>
                  <a:cubicBezTo>
                    <a:pt x="14657" y="20443"/>
                    <a:pt x="14657" y="20443"/>
                    <a:pt x="14657" y="20443"/>
                  </a:cubicBezTo>
                  <a:cubicBezTo>
                    <a:pt x="14850" y="20636"/>
                    <a:pt x="15236" y="20829"/>
                    <a:pt x="15429" y="20636"/>
                  </a:cubicBezTo>
                  <a:cubicBezTo>
                    <a:pt x="17357" y="19479"/>
                    <a:pt x="17357" y="19479"/>
                    <a:pt x="17357" y="19479"/>
                  </a:cubicBezTo>
                  <a:cubicBezTo>
                    <a:pt x="17550" y="19286"/>
                    <a:pt x="17743" y="19093"/>
                    <a:pt x="17550" y="18707"/>
                  </a:cubicBezTo>
                  <a:cubicBezTo>
                    <a:pt x="16971" y="17550"/>
                    <a:pt x="16971" y="17550"/>
                    <a:pt x="16971" y="17550"/>
                  </a:cubicBezTo>
                  <a:cubicBezTo>
                    <a:pt x="17164" y="17357"/>
                    <a:pt x="17550" y="16971"/>
                    <a:pt x="17936" y="16586"/>
                  </a:cubicBezTo>
                  <a:cubicBezTo>
                    <a:pt x="18900" y="17164"/>
                    <a:pt x="18900" y="17164"/>
                    <a:pt x="18900" y="17164"/>
                  </a:cubicBezTo>
                  <a:cubicBezTo>
                    <a:pt x="19286" y="17357"/>
                    <a:pt x="19671" y="17357"/>
                    <a:pt x="19671" y="16971"/>
                  </a:cubicBezTo>
                  <a:cubicBezTo>
                    <a:pt x="20829" y="15043"/>
                    <a:pt x="20829" y="15043"/>
                    <a:pt x="20829" y="15043"/>
                  </a:cubicBezTo>
                  <a:cubicBezTo>
                    <a:pt x="21021" y="14850"/>
                    <a:pt x="20829" y="14464"/>
                    <a:pt x="20636" y="14271"/>
                  </a:cubicBezTo>
                  <a:cubicBezTo>
                    <a:pt x="19479" y="13693"/>
                    <a:pt x="19479" y="13693"/>
                    <a:pt x="19479" y="13693"/>
                  </a:cubicBezTo>
                  <a:cubicBezTo>
                    <a:pt x="19671" y="13307"/>
                    <a:pt x="19671" y="12729"/>
                    <a:pt x="19864" y="12343"/>
                  </a:cubicBezTo>
                  <a:cubicBezTo>
                    <a:pt x="21214" y="12343"/>
                    <a:pt x="21214" y="12343"/>
                    <a:pt x="21214" y="12343"/>
                  </a:cubicBezTo>
                  <a:cubicBezTo>
                    <a:pt x="21407" y="12343"/>
                    <a:pt x="21600" y="12150"/>
                    <a:pt x="21600" y="11764"/>
                  </a:cubicBezTo>
                  <a:cubicBezTo>
                    <a:pt x="21600" y="9450"/>
                    <a:pt x="21600" y="9450"/>
                    <a:pt x="21600" y="9450"/>
                  </a:cubicBezTo>
                  <a:cubicBezTo>
                    <a:pt x="21600" y="9257"/>
                    <a:pt x="21407" y="9064"/>
                    <a:pt x="21214" y="9064"/>
                  </a:cubicBezTo>
                  <a:close/>
                  <a:moveTo>
                    <a:pt x="10800" y="16586"/>
                  </a:moveTo>
                  <a:cubicBezTo>
                    <a:pt x="7714" y="16586"/>
                    <a:pt x="5014" y="13886"/>
                    <a:pt x="5014" y="10800"/>
                  </a:cubicBezTo>
                  <a:cubicBezTo>
                    <a:pt x="5014" y="7521"/>
                    <a:pt x="7714" y="5014"/>
                    <a:pt x="10800" y="5014"/>
                  </a:cubicBezTo>
                  <a:cubicBezTo>
                    <a:pt x="14079" y="5014"/>
                    <a:pt x="16586" y="7521"/>
                    <a:pt x="16586" y="10800"/>
                  </a:cubicBezTo>
                  <a:cubicBezTo>
                    <a:pt x="16586" y="13886"/>
                    <a:pt x="14079" y="16586"/>
                    <a:pt x="10800" y="1658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802005">
                <a:defRPr sz="11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grpSp>
          <p:nvGrpSpPr>
            <p:cNvPr id="408" name="组合 47"/>
            <p:cNvGrpSpPr/>
            <p:nvPr/>
          </p:nvGrpSpPr>
          <p:grpSpPr>
            <a:xfrm>
              <a:off x="5247328" y="3718714"/>
              <a:ext cx="264498" cy="257808"/>
              <a:chOff x="-1" y="-1"/>
              <a:chExt cx="264497" cy="257807"/>
            </a:xfrm>
          </p:grpSpPr>
          <p:sp>
            <p:nvSpPr>
              <p:cNvPr id="403" name="Freeform 104"/>
              <p:cNvSpPr/>
              <p:nvPr/>
            </p:nvSpPr>
            <p:spPr>
              <a:xfrm>
                <a:off x="69463" y="132241"/>
                <a:ext cx="36070" cy="828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505" y="21600"/>
                    </a:move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3642" y="0"/>
                      <a:pt x="13642" y="0"/>
                      <a:pt x="13642" y="0"/>
                    </a:cubicBezTo>
                    <a:cubicBezTo>
                      <a:pt x="13642" y="1005"/>
                      <a:pt x="13642" y="1507"/>
                      <a:pt x="12505" y="2009"/>
                    </a:cubicBezTo>
                    <a:cubicBezTo>
                      <a:pt x="11368" y="2512"/>
                      <a:pt x="10232" y="3014"/>
                      <a:pt x="9095" y="3516"/>
                    </a:cubicBezTo>
                    <a:cubicBezTo>
                      <a:pt x="7958" y="4019"/>
                      <a:pt x="6821" y="4019"/>
                      <a:pt x="4547" y="4019"/>
                    </a:cubicBezTo>
                    <a:cubicBezTo>
                      <a:pt x="3411" y="4521"/>
                      <a:pt x="1137" y="4521"/>
                      <a:pt x="0" y="4521"/>
                    </a:cubicBezTo>
                    <a:cubicBezTo>
                      <a:pt x="0" y="7535"/>
                      <a:pt x="0" y="7535"/>
                      <a:pt x="0" y="7535"/>
                    </a:cubicBezTo>
                    <a:cubicBezTo>
                      <a:pt x="12505" y="7535"/>
                      <a:pt x="12505" y="7535"/>
                      <a:pt x="12505" y="7535"/>
                    </a:cubicBezTo>
                    <a:lnTo>
                      <a:pt x="12505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11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404" name="Freeform 105"/>
              <p:cNvSpPr/>
              <p:nvPr/>
            </p:nvSpPr>
            <p:spPr>
              <a:xfrm>
                <a:off x="125567" y="132241"/>
                <a:ext cx="60116" cy="828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632" y="17079"/>
                    </a:moveTo>
                    <a:cubicBezTo>
                      <a:pt x="13935" y="17581"/>
                      <a:pt x="13239" y="17581"/>
                      <a:pt x="12542" y="18084"/>
                    </a:cubicBezTo>
                    <a:cubicBezTo>
                      <a:pt x="11845" y="18084"/>
                      <a:pt x="11148" y="18084"/>
                      <a:pt x="10452" y="18084"/>
                    </a:cubicBezTo>
                    <a:cubicBezTo>
                      <a:pt x="9058" y="18084"/>
                      <a:pt x="8361" y="18084"/>
                      <a:pt x="7665" y="17581"/>
                    </a:cubicBezTo>
                    <a:cubicBezTo>
                      <a:pt x="6271" y="17079"/>
                      <a:pt x="6271" y="16074"/>
                      <a:pt x="5574" y="15070"/>
                    </a:cubicBezTo>
                    <a:cubicBezTo>
                      <a:pt x="0" y="15070"/>
                      <a:pt x="0" y="15070"/>
                      <a:pt x="0" y="15070"/>
                    </a:cubicBezTo>
                    <a:cubicBezTo>
                      <a:pt x="0" y="16074"/>
                      <a:pt x="0" y="17079"/>
                      <a:pt x="697" y="18084"/>
                    </a:cubicBezTo>
                    <a:cubicBezTo>
                      <a:pt x="1394" y="19088"/>
                      <a:pt x="2090" y="19591"/>
                      <a:pt x="3484" y="20093"/>
                    </a:cubicBezTo>
                    <a:cubicBezTo>
                      <a:pt x="4181" y="20595"/>
                      <a:pt x="5574" y="21098"/>
                      <a:pt x="6968" y="21600"/>
                    </a:cubicBezTo>
                    <a:cubicBezTo>
                      <a:pt x="7665" y="21600"/>
                      <a:pt x="9058" y="21600"/>
                      <a:pt x="10452" y="21600"/>
                    </a:cubicBezTo>
                    <a:cubicBezTo>
                      <a:pt x="12542" y="21600"/>
                      <a:pt x="13935" y="21600"/>
                      <a:pt x="15329" y="21098"/>
                    </a:cubicBezTo>
                    <a:cubicBezTo>
                      <a:pt x="16026" y="21098"/>
                      <a:pt x="17419" y="20595"/>
                      <a:pt x="18813" y="19591"/>
                    </a:cubicBezTo>
                    <a:cubicBezTo>
                      <a:pt x="19510" y="19088"/>
                      <a:pt x="20206" y="18084"/>
                      <a:pt x="20903" y="17079"/>
                    </a:cubicBezTo>
                    <a:cubicBezTo>
                      <a:pt x="21600" y="16074"/>
                      <a:pt x="21600" y="15070"/>
                      <a:pt x="21600" y="14065"/>
                    </a:cubicBezTo>
                    <a:cubicBezTo>
                      <a:pt x="21600" y="13060"/>
                      <a:pt x="21600" y="12056"/>
                      <a:pt x="20903" y="11553"/>
                    </a:cubicBezTo>
                    <a:cubicBezTo>
                      <a:pt x="20903" y="10549"/>
                      <a:pt x="20206" y="9544"/>
                      <a:pt x="19510" y="9042"/>
                    </a:cubicBezTo>
                    <a:cubicBezTo>
                      <a:pt x="18813" y="8540"/>
                      <a:pt x="17419" y="8037"/>
                      <a:pt x="16723" y="7535"/>
                    </a:cubicBezTo>
                    <a:cubicBezTo>
                      <a:pt x="15329" y="7033"/>
                      <a:pt x="13935" y="7033"/>
                      <a:pt x="12542" y="7033"/>
                    </a:cubicBezTo>
                    <a:cubicBezTo>
                      <a:pt x="11148" y="7033"/>
                      <a:pt x="10452" y="7033"/>
                      <a:pt x="9755" y="7033"/>
                    </a:cubicBezTo>
                    <a:cubicBezTo>
                      <a:pt x="8361" y="7535"/>
                      <a:pt x="7665" y="8037"/>
                      <a:pt x="6968" y="8540"/>
                    </a:cubicBezTo>
                    <a:cubicBezTo>
                      <a:pt x="6968" y="8540"/>
                      <a:pt x="6968" y="8540"/>
                      <a:pt x="6968" y="8540"/>
                    </a:cubicBezTo>
                    <a:cubicBezTo>
                      <a:pt x="7665" y="3516"/>
                      <a:pt x="7665" y="3516"/>
                      <a:pt x="7665" y="3516"/>
                    </a:cubicBezTo>
                    <a:cubicBezTo>
                      <a:pt x="20206" y="3516"/>
                      <a:pt x="20206" y="3516"/>
                      <a:pt x="20206" y="3516"/>
                    </a:cubicBezTo>
                    <a:cubicBezTo>
                      <a:pt x="20206" y="0"/>
                      <a:pt x="20206" y="0"/>
                      <a:pt x="20206" y="0"/>
                    </a:cubicBezTo>
                    <a:cubicBezTo>
                      <a:pt x="3484" y="0"/>
                      <a:pt x="3484" y="0"/>
                      <a:pt x="3484" y="0"/>
                    </a:cubicBezTo>
                    <a:cubicBezTo>
                      <a:pt x="697" y="12056"/>
                      <a:pt x="697" y="12056"/>
                      <a:pt x="697" y="12056"/>
                    </a:cubicBezTo>
                    <a:cubicBezTo>
                      <a:pt x="6271" y="12056"/>
                      <a:pt x="6271" y="12056"/>
                      <a:pt x="6271" y="12056"/>
                    </a:cubicBezTo>
                    <a:cubicBezTo>
                      <a:pt x="6968" y="11051"/>
                      <a:pt x="7665" y="11051"/>
                      <a:pt x="8361" y="10549"/>
                    </a:cubicBezTo>
                    <a:cubicBezTo>
                      <a:pt x="9058" y="10549"/>
                      <a:pt x="9755" y="10047"/>
                      <a:pt x="10452" y="10047"/>
                    </a:cubicBezTo>
                    <a:cubicBezTo>
                      <a:pt x="11148" y="10047"/>
                      <a:pt x="12542" y="10047"/>
                      <a:pt x="12542" y="10549"/>
                    </a:cubicBezTo>
                    <a:cubicBezTo>
                      <a:pt x="13239" y="10549"/>
                      <a:pt x="13935" y="11051"/>
                      <a:pt x="14632" y="11553"/>
                    </a:cubicBezTo>
                    <a:cubicBezTo>
                      <a:pt x="14632" y="11553"/>
                      <a:pt x="15329" y="12056"/>
                      <a:pt x="15329" y="12558"/>
                    </a:cubicBezTo>
                    <a:cubicBezTo>
                      <a:pt x="16026" y="13060"/>
                      <a:pt x="16026" y="13563"/>
                      <a:pt x="16026" y="14065"/>
                    </a:cubicBezTo>
                    <a:cubicBezTo>
                      <a:pt x="16026" y="14567"/>
                      <a:pt x="15329" y="15070"/>
                      <a:pt x="15329" y="15572"/>
                    </a:cubicBezTo>
                    <a:cubicBezTo>
                      <a:pt x="15329" y="16074"/>
                      <a:pt x="14632" y="16577"/>
                      <a:pt x="14632" y="1707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11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405" name="Freeform 106"/>
              <p:cNvSpPr/>
              <p:nvPr/>
            </p:nvSpPr>
            <p:spPr>
              <a:xfrm>
                <a:off x="48090" y="-2"/>
                <a:ext cx="30727" cy="53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050" y="21600"/>
                    </a:moveTo>
                    <a:cubicBezTo>
                      <a:pt x="17550" y="21600"/>
                      <a:pt x="17550" y="21600"/>
                      <a:pt x="17550" y="21600"/>
                    </a:cubicBezTo>
                    <a:cubicBezTo>
                      <a:pt x="18900" y="21600"/>
                      <a:pt x="21600" y="20829"/>
                      <a:pt x="21600" y="19286"/>
                    </a:cubicBezTo>
                    <a:cubicBezTo>
                      <a:pt x="21600" y="2314"/>
                      <a:pt x="21600" y="2314"/>
                      <a:pt x="21600" y="2314"/>
                    </a:cubicBezTo>
                    <a:cubicBezTo>
                      <a:pt x="21600" y="1543"/>
                      <a:pt x="18900" y="0"/>
                      <a:pt x="17550" y="0"/>
                    </a:cubicBezTo>
                    <a:cubicBezTo>
                      <a:pt x="4050" y="0"/>
                      <a:pt x="4050" y="0"/>
                      <a:pt x="4050" y="0"/>
                    </a:cubicBezTo>
                    <a:cubicBezTo>
                      <a:pt x="1350" y="0"/>
                      <a:pt x="0" y="1543"/>
                      <a:pt x="0" y="2314"/>
                    </a:cubicBezTo>
                    <a:cubicBezTo>
                      <a:pt x="0" y="19286"/>
                      <a:pt x="0" y="19286"/>
                      <a:pt x="0" y="19286"/>
                    </a:cubicBezTo>
                    <a:cubicBezTo>
                      <a:pt x="0" y="20829"/>
                      <a:pt x="1350" y="21600"/>
                      <a:pt x="405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11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406" name="Freeform 107"/>
              <p:cNvSpPr/>
              <p:nvPr/>
            </p:nvSpPr>
            <p:spPr>
              <a:xfrm>
                <a:off x="185680" y="-2"/>
                <a:ext cx="30727" cy="53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050" y="21600"/>
                    </a:moveTo>
                    <a:cubicBezTo>
                      <a:pt x="17550" y="21600"/>
                      <a:pt x="17550" y="21600"/>
                      <a:pt x="17550" y="21600"/>
                    </a:cubicBezTo>
                    <a:cubicBezTo>
                      <a:pt x="18900" y="21600"/>
                      <a:pt x="21600" y="20829"/>
                      <a:pt x="21600" y="19286"/>
                    </a:cubicBezTo>
                    <a:cubicBezTo>
                      <a:pt x="21600" y="2314"/>
                      <a:pt x="21600" y="2314"/>
                      <a:pt x="21600" y="2314"/>
                    </a:cubicBezTo>
                    <a:cubicBezTo>
                      <a:pt x="21600" y="1543"/>
                      <a:pt x="18900" y="0"/>
                      <a:pt x="17550" y="0"/>
                    </a:cubicBezTo>
                    <a:cubicBezTo>
                      <a:pt x="4050" y="0"/>
                      <a:pt x="4050" y="0"/>
                      <a:pt x="4050" y="0"/>
                    </a:cubicBezTo>
                    <a:cubicBezTo>
                      <a:pt x="1350" y="0"/>
                      <a:pt x="0" y="1543"/>
                      <a:pt x="0" y="2314"/>
                    </a:cubicBezTo>
                    <a:cubicBezTo>
                      <a:pt x="0" y="19286"/>
                      <a:pt x="0" y="19286"/>
                      <a:pt x="0" y="19286"/>
                    </a:cubicBezTo>
                    <a:cubicBezTo>
                      <a:pt x="0" y="20829"/>
                      <a:pt x="1350" y="21600"/>
                      <a:pt x="405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11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407" name="Freeform 108"/>
              <p:cNvSpPr/>
              <p:nvPr/>
            </p:nvSpPr>
            <p:spPr>
              <a:xfrm>
                <a:off x="-2" y="21373"/>
                <a:ext cx="264499" cy="2364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077" y="0"/>
                    </a:moveTo>
                    <a:cubicBezTo>
                      <a:pt x="18447" y="0"/>
                      <a:pt x="18447" y="0"/>
                      <a:pt x="18447" y="0"/>
                    </a:cubicBezTo>
                    <a:cubicBezTo>
                      <a:pt x="18447" y="2479"/>
                      <a:pt x="18447" y="2479"/>
                      <a:pt x="18447" y="2479"/>
                    </a:cubicBezTo>
                    <a:cubicBezTo>
                      <a:pt x="18447" y="3364"/>
                      <a:pt x="17816" y="4072"/>
                      <a:pt x="17185" y="4072"/>
                    </a:cubicBezTo>
                    <a:cubicBezTo>
                      <a:pt x="15609" y="4072"/>
                      <a:pt x="15609" y="4072"/>
                      <a:pt x="15609" y="4072"/>
                    </a:cubicBezTo>
                    <a:cubicBezTo>
                      <a:pt x="14820" y="4072"/>
                      <a:pt x="14190" y="3364"/>
                      <a:pt x="14190" y="2479"/>
                    </a:cubicBezTo>
                    <a:cubicBezTo>
                      <a:pt x="14190" y="0"/>
                      <a:pt x="14190" y="0"/>
                      <a:pt x="14190" y="0"/>
                    </a:cubicBezTo>
                    <a:cubicBezTo>
                      <a:pt x="7253" y="0"/>
                      <a:pt x="7253" y="0"/>
                      <a:pt x="7253" y="0"/>
                    </a:cubicBezTo>
                    <a:cubicBezTo>
                      <a:pt x="7253" y="2479"/>
                      <a:pt x="7253" y="2479"/>
                      <a:pt x="7253" y="2479"/>
                    </a:cubicBezTo>
                    <a:cubicBezTo>
                      <a:pt x="7253" y="3364"/>
                      <a:pt x="6622" y="4072"/>
                      <a:pt x="5991" y="4072"/>
                    </a:cubicBezTo>
                    <a:cubicBezTo>
                      <a:pt x="4415" y="4072"/>
                      <a:pt x="4415" y="4072"/>
                      <a:pt x="4415" y="4072"/>
                    </a:cubicBezTo>
                    <a:cubicBezTo>
                      <a:pt x="3626" y="4072"/>
                      <a:pt x="3153" y="3364"/>
                      <a:pt x="3153" y="2479"/>
                    </a:cubicBezTo>
                    <a:cubicBezTo>
                      <a:pt x="3153" y="0"/>
                      <a:pt x="3153" y="0"/>
                      <a:pt x="3153" y="0"/>
                    </a:cubicBezTo>
                    <a:cubicBezTo>
                      <a:pt x="2523" y="0"/>
                      <a:pt x="2523" y="0"/>
                      <a:pt x="2523" y="0"/>
                    </a:cubicBezTo>
                    <a:cubicBezTo>
                      <a:pt x="1104" y="0"/>
                      <a:pt x="0" y="1239"/>
                      <a:pt x="0" y="2833"/>
                    </a:cubicBezTo>
                    <a:cubicBezTo>
                      <a:pt x="0" y="8144"/>
                      <a:pt x="0" y="8144"/>
                      <a:pt x="0" y="8144"/>
                    </a:cubicBezTo>
                    <a:cubicBezTo>
                      <a:pt x="0" y="18767"/>
                      <a:pt x="0" y="18767"/>
                      <a:pt x="0" y="18767"/>
                    </a:cubicBezTo>
                    <a:cubicBezTo>
                      <a:pt x="0" y="20361"/>
                      <a:pt x="1104" y="21600"/>
                      <a:pt x="2523" y="21600"/>
                    </a:cubicBezTo>
                    <a:cubicBezTo>
                      <a:pt x="19077" y="21600"/>
                      <a:pt x="19077" y="21600"/>
                      <a:pt x="19077" y="21600"/>
                    </a:cubicBezTo>
                    <a:cubicBezTo>
                      <a:pt x="20339" y="21600"/>
                      <a:pt x="21600" y="20361"/>
                      <a:pt x="21600" y="18767"/>
                    </a:cubicBezTo>
                    <a:cubicBezTo>
                      <a:pt x="21600" y="8144"/>
                      <a:pt x="21600" y="8144"/>
                      <a:pt x="21600" y="8144"/>
                    </a:cubicBezTo>
                    <a:cubicBezTo>
                      <a:pt x="21600" y="2833"/>
                      <a:pt x="21600" y="2833"/>
                      <a:pt x="21600" y="2833"/>
                    </a:cubicBezTo>
                    <a:cubicBezTo>
                      <a:pt x="21600" y="1239"/>
                      <a:pt x="20339" y="0"/>
                      <a:pt x="19077" y="0"/>
                    </a:cubicBezTo>
                    <a:close/>
                    <a:moveTo>
                      <a:pt x="20023" y="18767"/>
                    </a:moveTo>
                    <a:cubicBezTo>
                      <a:pt x="20023" y="19298"/>
                      <a:pt x="19550" y="19830"/>
                      <a:pt x="19077" y="19830"/>
                    </a:cubicBezTo>
                    <a:cubicBezTo>
                      <a:pt x="2523" y="19830"/>
                      <a:pt x="2523" y="19830"/>
                      <a:pt x="2523" y="19830"/>
                    </a:cubicBezTo>
                    <a:cubicBezTo>
                      <a:pt x="2050" y="19830"/>
                      <a:pt x="1577" y="19298"/>
                      <a:pt x="1577" y="18767"/>
                    </a:cubicBezTo>
                    <a:cubicBezTo>
                      <a:pt x="1577" y="8144"/>
                      <a:pt x="1577" y="8144"/>
                      <a:pt x="1577" y="8144"/>
                    </a:cubicBezTo>
                    <a:cubicBezTo>
                      <a:pt x="20023" y="8144"/>
                      <a:pt x="20023" y="8144"/>
                      <a:pt x="20023" y="8144"/>
                    </a:cubicBezTo>
                    <a:lnTo>
                      <a:pt x="20023" y="18767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11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</p:grpSp>
      </p:grpSp>
      <p:pic>
        <p:nvPicPr>
          <p:cNvPr id="410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3706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11" name="TextBox 3"/>
          <p:cNvSpPr txBox="1"/>
          <p:nvPr/>
        </p:nvSpPr>
        <p:spPr>
          <a:xfrm>
            <a:off x="1100365" y="618593"/>
            <a:ext cx="1857812" cy="447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</a:t>
            </a: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3030" y="6453505"/>
            <a:ext cx="1311910" cy="3073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2563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15" name="TextBox 3"/>
          <p:cNvSpPr txBox="1"/>
          <p:nvPr/>
        </p:nvSpPr>
        <p:spPr>
          <a:xfrm>
            <a:off x="1100365" y="504293"/>
            <a:ext cx="1857812" cy="447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</a:t>
            </a:r>
          </a:p>
        </p:txBody>
      </p:sp>
      <p:grpSp>
        <p:nvGrpSpPr>
          <p:cNvPr id="423" name="Group 38"/>
          <p:cNvGrpSpPr/>
          <p:nvPr/>
        </p:nvGrpSpPr>
        <p:grpSpPr>
          <a:xfrm>
            <a:off x="244299" y="1862531"/>
            <a:ext cx="6546855" cy="3749683"/>
            <a:chOff x="0" y="0"/>
            <a:chExt cx="6546852" cy="3749682"/>
          </a:xfrm>
        </p:grpSpPr>
        <p:sp>
          <p:nvSpPr>
            <p:cNvPr id="416" name="Freeform 39"/>
            <p:cNvSpPr/>
            <p:nvPr/>
          </p:nvSpPr>
          <p:spPr>
            <a:xfrm>
              <a:off x="-1" y="3604168"/>
              <a:ext cx="3297676" cy="145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862"/>
                  </a:moveTo>
                  <a:cubicBezTo>
                    <a:pt x="0" y="12738"/>
                    <a:pt x="732" y="21600"/>
                    <a:pt x="1904" y="21600"/>
                  </a:cubicBezTo>
                  <a:cubicBezTo>
                    <a:pt x="3075" y="21600"/>
                    <a:pt x="21600" y="21600"/>
                    <a:pt x="21600" y="2160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862"/>
                  </a:lnTo>
                  <a:close/>
                </a:path>
              </a:pathLst>
            </a:custGeom>
            <a:solidFill>
              <a:srgbClr val="B3B4B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17" name="Freeform 40"/>
            <p:cNvSpPr/>
            <p:nvPr/>
          </p:nvSpPr>
          <p:spPr>
            <a:xfrm>
              <a:off x="3249176" y="3604168"/>
              <a:ext cx="3297677" cy="145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862"/>
                  </a:moveTo>
                  <a:cubicBezTo>
                    <a:pt x="21600" y="12738"/>
                    <a:pt x="20867" y="21600"/>
                    <a:pt x="19694" y="21600"/>
                  </a:cubicBezTo>
                  <a:cubicBezTo>
                    <a:pt x="18521" y="21600"/>
                    <a:pt x="0" y="21600"/>
                    <a:pt x="0" y="216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8862"/>
                  </a:lnTo>
                  <a:close/>
                </a:path>
              </a:pathLst>
            </a:custGeom>
            <a:solidFill>
              <a:srgbClr val="B3B4B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18" name="Freeform 41"/>
            <p:cNvSpPr/>
            <p:nvPr/>
          </p:nvSpPr>
          <p:spPr>
            <a:xfrm>
              <a:off x="663575" y="-2"/>
              <a:ext cx="5272091" cy="3597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1" y="21600"/>
                  </a:moveTo>
                  <a:cubicBezTo>
                    <a:pt x="275" y="21600"/>
                    <a:pt x="0" y="21197"/>
                    <a:pt x="0" y="20704"/>
                  </a:cubicBezTo>
                  <a:cubicBezTo>
                    <a:pt x="0" y="896"/>
                    <a:pt x="0" y="896"/>
                    <a:pt x="0" y="896"/>
                  </a:cubicBezTo>
                  <a:cubicBezTo>
                    <a:pt x="0" y="403"/>
                    <a:pt x="275" y="0"/>
                    <a:pt x="611" y="0"/>
                  </a:cubicBezTo>
                  <a:cubicBezTo>
                    <a:pt x="20974" y="0"/>
                    <a:pt x="20974" y="0"/>
                    <a:pt x="20974" y="0"/>
                  </a:cubicBezTo>
                  <a:cubicBezTo>
                    <a:pt x="21325" y="0"/>
                    <a:pt x="21600" y="403"/>
                    <a:pt x="21600" y="896"/>
                  </a:cubicBezTo>
                  <a:cubicBezTo>
                    <a:pt x="21600" y="20704"/>
                    <a:pt x="21600" y="20704"/>
                    <a:pt x="21600" y="20704"/>
                  </a:cubicBezTo>
                  <a:cubicBezTo>
                    <a:pt x="21600" y="21197"/>
                    <a:pt x="21325" y="21600"/>
                    <a:pt x="20974" y="21600"/>
                  </a:cubicBezTo>
                  <a:lnTo>
                    <a:pt x="611" y="21600"/>
                  </a:lnTo>
                  <a:close/>
                </a:path>
              </a:pathLst>
            </a:custGeom>
            <a:solidFill>
              <a:srgbClr val="404040"/>
            </a:solidFill>
            <a:ln w="3175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/>
            </a:p>
          </p:txBody>
        </p:sp>
        <p:sp>
          <p:nvSpPr>
            <p:cNvPr id="419" name="Rectangle 42"/>
            <p:cNvSpPr/>
            <p:nvPr/>
          </p:nvSpPr>
          <p:spPr>
            <a:xfrm>
              <a:off x="0" y="3544891"/>
              <a:ext cx="6546852" cy="119065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/>
            </a:p>
          </p:txBody>
        </p:sp>
        <p:sp>
          <p:nvSpPr>
            <p:cNvPr id="420" name="Freeform 43"/>
            <p:cNvSpPr/>
            <p:nvPr/>
          </p:nvSpPr>
          <p:spPr>
            <a:xfrm>
              <a:off x="2801526" y="3544472"/>
              <a:ext cx="940063" cy="67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71" y="12000"/>
                    <a:pt x="943" y="21600"/>
                    <a:pt x="1886" y="21600"/>
                  </a:cubicBezTo>
                  <a:cubicBezTo>
                    <a:pt x="19714" y="21600"/>
                    <a:pt x="19714" y="21600"/>
                    <a:pt x="19714" y="21600"/>
                  </a:cubicBezTo>
                  <a:cubicBezTo>
                    <a:pt x="20657" y="21600"/>
                    <a:pt x="21429" y="1200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21" name="Rectangle 44"/>
            <p:cNvSpPr/>
            <p:nvPr/>
          </p:nvSpPr>
          <p:spPr>
            <a:xfrm>
              <a:off x="839788" y="227013"/>
              <a:ext cx="4919665" cy="3108330"/>
            </a:xfrm>
            <a:prstGeom prst="rect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/>
            </a:p>
          </p:txBody>
        </p:sp>
        <p:sp>
          <p:nvSpPr>
            <p:cNvPr id="422" name="Oval 45"/>
            <p:cNvSpPr/>
            <p:nvPr/>
          </p:nvSpPr>
          <p:spPr>
            <a:xfrm>
              <a:off x="3271838" y="82550"/>
              <a:ext cx="60329" cy="61917"/>
            </a:xfrm>
            <a:prstGeom prst="ellipse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26" name="Oval 4"/>
          <p:cNvGrpSpPr/>
          <p:nvPr/>
        </p:nvGrpSpPr>
        <p:grpSpPr>
          <a:xfrm>
            <a:off x="6620790" y="1867813"/>
            <a:ext cx="676223" cy="676223"/>
            <a:chOff x="0" y="-1"/>
            <a:chExt cx="676221" cy="676221"/>
          </a:xfrm>
        </p:grpSpPr>
        <p:sp>
          <p:nvSpPr>
            <p:cNvPr id="424" name="圆形"/>
            <p:cNvSpPr/>
            <p:nvPr/>
          </p:nvSpPr>
          <p:spPr>
            <a:xfrm>
              <a:off x="-1" y="-2"/>
              <a:ext cx="676223" cy="676223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425" name="01"/>
            <p:cNvSpPr txBox="1"/>
            <p:nvPr/>
          </p:nvSpPr>
          <p:spPr>
            <a:xfrm>
              <a:off x="144749" y="152687"/>
              <a:ext cx="386720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01</a:t>
              </a:r>
            </a:p>
          </p:txBody>
        </p:sp>
      </p:grpSp>
      <p:grpSp>
        <p:nvGrpSpPr>
          <p:cNvPr id="429" name="组合 13"/>
          <p:cNvGrpSpPr/>
          <p:nvPr/>
        </p:nvGrpSpPr>
        <p:grpSpPr>
          <a:xfrm>
            <a:off x="7413296" y="1844822"/>
            <a:ext cx="4271828" cy="725318"/>
            <a:chOff x="-1" y="-1"/>
            <a:chExt cx="4271827" cy="725317"/>
          </a:xfrm>
        </p:grpSpPr>
        <p:sp>
          <p:nvSpPr>
            <p:cNvPr id="427" name="Text Box 7"/>
            <p:cNvSpPr txBox="1"/>
            <p:nvPr/>
          </p:nvSpPr>
          <p:spPr>
            <a:xfrm>
              <a:off x="-2" y="-2"/>
              <a:ext cx="2068804" cy="447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0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添加标题内容</a:t>
              </a:r>
            </a:p>
          </p:txBody>
        </p:sp>
        <p:sp>
          <p:nvSpPr>
            <p:cNvPr id="428" name="Rectangle 5"/>
            <p:cNvSpPr txBox="1"/>
            <p:nvPr/>
          </p:nvSpPr>
          <p:spPr>
            <a:xfrm>
              <a:off x="26287" y="369716"/>
              <a:ext cx="4245540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>
                <a:defRPr sz="1000">
                  <a:solidFill>
                    <a:srgbClr val="A6A6A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此处添加详细文本描述，建议与标题相关并符合整体语言风格，语言描述尽量简洁生动。尽量将每页幻灯片的字数控制在 。</a:t>
              </a:r>
            </a:p>
          </p:txBody>
        </p:sp>
      </p:grpSp>
      <p:grpSp>
        <p:nvGrpSpPr>
          <p:cNvPr id="432" name="Oval 4"/>
          <p:cNvGrpSpPr/>
          <p:nvPr/>
        </p:nvGrpSpPr>
        <p:grpSpPr>
          <a:xfrm>
            <a:off x="6623727" y="2860797"/>
            <a:ext cx="676223" cy="676223"/>
            <a:chOff x="-1" y="-1"/>
            <a:chExt cx="676221" cy="676221"/>
          </a:xfrm>
        </p:grpSpPr>
        <p:sp>
          <p:nvSpPr>
            <p:cNvPr id="430" name="圆形"/>
            <p:cNvSpPr/>
            <p:nvPr/>
          </p:nvSpPr>
          <p:spPr>
            <a:xfrm>
              <a:off x="-2" y="-2"/>
              <a:ext cx="676223" cy="676223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431" name="02"/>
            <p:cNvSpPr txBox="1"/>
            <p:nvPr/>
          </p:nvSpPr>
          <p:spPr>
            <a:xfrm>
              <a:off x="144749" y="152687"/>
              <a:ext cx="386720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02</a:t>
              </a:r>
            </a:p>
          </p:txBody>
        </p:sp>
      </p:grpSp>
      <p:grpSp>
        <p:nvGrpSpPr>
          <p:cNvPr id="435" name="组合 17"/>
          <p:cNvGrpSpPr/>
          <p:nvPr/>
        </p:nvGrpSpPr>
        <p:grpSpPr>
          <a:xfrm>
            <a:off x="7416233" y="2837805"/>
            <a:ext cx="4271828" cy="725318"/>
            <a:chOff x="-1" y="-1"/>
            <a:chExt cx="4271827" cy="725317"/>
          </a:xfrm>
        </p:grpSpPr>
        <p:sp>
          <p:nvSpPr>
            <p:cNvPr id="433" name="Text Box 7"/>
            <p:cNvSpPr txBox="1"/>
            <p:nvPr/>
          </p:nvSpPr>
          <p:spPr>
            <a:xfrm>
              <a:off x="-2" y="-2"/>
              <a:ext cx="2068804" cy="447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0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添加标题内容</a:t>
              </a:r>
            </a:p>
          </p:txBody>
        </p:sp>
        <p:sp>
          <p:nvSpPr>
            <p:cNvPr id="434" name="Rectangle 5"/>
            <p:cNvSpPr txBox="1"/>
            <p:nvPr/>
          </p:nvSpPr>
          <p:spPr>
            <a:xfrm>
              <a:off x="26287" y="369716"/>
              <a:ext cx="4245540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>
                <a:defRPr sz="1000">
                  <a:solidFill>
                    <a:srgbClr val="A6A6A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此处添加详细文本描述，建议与标题相关并符合整体语言风格，语言描述尽量简洁生动。尽量将每页幻灯片的字数控制在 。</a:t>
              </a:r>
            </a:p>
          </p:txBody>
        </p:sp>
      </p:grpSp>
      <p:grpSp>
        <p:nvGrpSpPr>
          <p:cNvPr id="438" name="Oval 4"/>
          <p:cNvGrpSpPr/>
          <p:nvPr/>
        </p:nvGrpSpPr>
        <p:grpSpPr>
          <a:xfrm>
            <a:off x="6647497" y="3866795"/>
            <a:ext cx="676223" cy="676223"/>
            <a:chOff x="-1" y="-1"/>
            <a:chExt cx="676221" cy="676221"/>
          </a:xfrm>
        </p:grpSpPr>
        <p:sp>
          <p:nvSpPr>
            <p:cNvPr id="436" name="圆形"/>
            <p:cNvSpPr/>
            <p:nvPr/>
          </p:nvSpPr>
          <p:spPr>
            <a:xfrm>
              <a:off x="-2" y="-2"/>
              <a:ext cx="676223" cy="676223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437" name="03"/>
            <p:cNvSpPr txBox="1"/>
            <p:nvPr/>
          </p:nvSpPr>
          <p:spPr>
            <a:xfrm>
              <a:off x="144749" y="152687"/>
              <a:ext cx="386720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03</a:t>
              </a:r>
            </a:p>
          </p:txBody>
        </p:sp>
      </p:grpSp>
      <p:grpSp>
        <p:nvGrpSpPr>
          <p:cNvPr id="441" name="组合 21"/>
          <p:cNvGrpSpPr/>
          <p:nvPr/>
        </p:nvGrpSpPr>
        <p:grpSpPr>
          <a:xfrm>
            <a:off x="7440002" y="3843805"/>
            <a:ext cx="4271829" cy="725317"/>
            <a:chOff x="-1" y="0"/>
            <a:chExt cx="4271827" cy="725316"/>
          </a:xfrm>
        </p:grpSpPr>
        <p:sp>
          <p:nvSpPr>
            <p:cNvPr id="439" name="Text Box 7"/>
            <p:cNvSpPr txBox="1"/>
            <p:nvPr/>
          </p:nvSpPr>
          <p:spPr>
            <a:xfrm>
              <a:off x="-2" y="-2"/>
              <a:ext cx="2068804" cy="447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0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添加标题内容</a:t>
              </a:r>
            </a:p>
          </p:txBody>
        </p:sp>
        <p:sp>
          <p:nvSpPr>
            <p:cNvPr id="440" name="Rectangle 5"/>
            <p:cNvSpPr txBox="1"/>
            <p:nvPr/>
          </p:nvSpPr>
          <p:spPr>
            <a:xfrm>
              <a:off x="26287" y="369715"/>
              <a:ext cx="4245540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>
                <a:defRPr sz="1000">
                  <a:solidFill>
                    <a:srgbClr val="A6A6A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此处添加详细文本描述，建议与标题相关并符合整体语言风格，语言描述尽量简洁生动。尽量将每页幻灯片的字数控制在 。</a:t>
              </a:r>
            </a:p>
          </p:txBody>
        </p:sp>
      </p:grpSp>
      <p:grpSp>
        <p:nvGrpSpPr>
          <p:cNvPr id="444" name="Oval 4"/>
          <p:cNvGrpSpPr/>
          <p:nvPr/>
        </p:nvGrpSpPr>
        <p:grpSpPr>
          <a:xfrm>
            <a:off x="6647497" y="4890033"/>
            <a:ext cx="676223" cy="676223"/>
            <a:chOff x="-1" y="0"/>
            <a:chExt cx="676221" cy="676221"/>
          </a:xfrm>
        </p:grpSpPr>
        <p:sp>
          <p:nvSpPr>
            <p:cNvPr id="442" name="圆形"/>
            <p:cNvSpPr/>
            <p:nvPr/>
          </p:nvSpPr>
          <p:spPr>
            <a:xfrm>
              <a:off x="-2" y="-1"/>
              <a:ext cx="676223" cy="676223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443" name="04"/>
            <p:cNvSpPr txBox="1"/>
            <p:nvPr/>
          </p:nvSpPr>
          <p:spPr>
            <a:xfrm>
              <a:off x="144749" y="152687"/>
              <a:ext cx="386720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04</a:t>
              </a:r>
            </a:p>
          </p:txBody>
        </p:sp>
      </p:grpSp>
      <p:grpSp>
        <p:nvGrpSpPr>
          <p:cNvPr id="447" name="组合 25"/>
          <p:cNvGrpSpPr/>
          <p:nvPr/>
        </p:nvGrpSpPr>
        <p:grpSpPr>
          <a:xfrm>
            <a:off x="7440002" y="4867044"/>
            <a:ext cx="4271829" cy="725317"/>
            <a:chOff x="-1" y="0"/>
            <a:chExt cx="4271827" cy="725316"/>
          </a:xfrm>
        </p:grpSpPr>
        <p:sp>
          <p:nvSpPr>
            <p:cNvPr id="445" name="Text Box 7"/>
            <p:cNvSpPr txBox="1"/>
            <p:nvPr/>
          </p:nvSpPr>
          <p:spPr>
            <a:xfrm>
              <a:off x="-2" y="-2"/>
              <a:ext cx="2068804" cy="447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0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添加标题内容</a:t>
              </a:r>
            </a:p>
          </p:txBody>
        </p:sp>
        <p:sp>
          <p:nvSpPr>
            <p:cNvPr id="446" name="Rectangle 5"/>
            <p:cNvSpPr txBox="1"/>
            <p:nvPr/>
          </p:nvSpPr>
          <p:spPr>
            <a:xfrm>
              <a:off x="26287" y="369715"/>
              <a:ext cx="4245540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>
                <a:defRPr sz="1000">
                  <a:solidFill>
                    <a:srgbClr val="A6A6A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此处添加详细文本描述，建议与标题相关并符合整体语言风格，语言描述尽量简洁生动。尽量将每页幻灯片的字数控制在 。</a:t>
              </a:r>
            </a:p>
          </p:txBody>
        </p:sp>
      </p:grp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482580" y="6299835"/>
            <a:ext cx="1311910" cy="3073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2944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51" name="TextBox 3"/>
          <p:cNvSpPr txBox="1"/>
          <p:nvPr/>
        </p:nvSpPr>
        <p:spPr>
          <a:xfrm>
            <a:off x="1100365" y="542393"/>
            <a:ext cx="1857812" cy="447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</a:t>
            </a:r>
          </a:p>
        </p:txBody>
      </p:sp>
      <p:sp>
        <p:nvSpPr>
          <p:cNvPr id="452" name="文本框 9"/>
          <p:cNvSpPr txBox="1"/>
          <p:nvPr/>
        </p:nvSpPr>
        <p:spPr>
          <a:xfrm>
            <a:off x="3825237" y="1125833"/>
            <a:ext cx="4827967" cy="386081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>
            <a:spAutoFit/>
          </a:bodyPr>
          <a:lstStyle/>
          <a:p>
            <a:pPr lvl="1" algn="ctr">
              <a:defRPr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添加标题添加标题添加标题添加标题</a:t>
            </a:r>
          </a:p>
        </p:txBody>
      </p:sp>
      <p:sp>
        <p:nvSpPr>
          <p:cNvPr id="453" name="Rectangle 5"/>
          <p:cNvSpPr txBox="1"/>
          <p:nvPr/>
        </p:nvSpPr>
        <p:spPr>
          <a:xfrm>
            <a:off x="1198661" y="1649883"/>
            <a:ext cx="9865098" cy="685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ctr">
              <a:lnSpc>
                <a:spcPct val="15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此处添加详细文本描述，建议与标题相关并符合整体语言风格，语言描述尽量简洁生动。尽量将每页幻灯片的字数控制在  200字以内，据统计每页幻灯片的最好控制在5详细文本描述，建议与标题相关并符合整体语言风格，语言描述尽量简洁生动。尽量将每页幻灯片的每页幻灯片的最好控制在5分钟之内。语言描述尽量简洁生动。</a:t>
            </a:r>
          </a:p>
        </p:txBody>
      </p:sp>
      <p:sp>
        <p:nvSpPr>
          <p:cNvPr id="454" name="直接连接符 6"/>
          <p:cNvSpPr/>
          <p:nvPr/>
        </p:nvSpPr>
        <p:spPr>
          <a:xfrm>
            <a:off x="1702717" y="5480098"/>
            <a:ext cx="9073011" cy="3"/>
          </a:xfrm>
          <a:prstGeom prst="line">
            <a:avLst/>
          </a:prstGeom>
          <a:ln>
            <a:solidFill>
              <a:srgbClr val="A6A6A6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55" name="等腰三角形 7"/>
          <p:cNvSpPr/>
          <p:nvPr/>
        </p:nvSpPr>
        <p:spPr>
          <a:xfrm>
            <a:off x="2854846" y="3679899"/>
            <a:ext cx="432050" cy="1800200"/>
          </a:xfrm>
          <a:prstGeom prst="triangl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456" name="等腰三角形 8"/>
          <p:cNvSpPr/>
          <p:nvPr/>
        </p:nvSpPr>
        <p:spPr>
          <a:xfrm>
            <a:off x="3862958" y="3319857"/>
            <a:ext cx="432049" cy="2160242"/>
          </a:xfrm>
          <a:prstGeom prst="triangl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457" name="等腰三角形 9"/>
          <p:cNvSpPr/>
          <p:nvPr/>
        </p:nvSpPr>
        <p:spPr>
          <a:xfrm>
            <a:off x="4871070" y="3391865"/>
            <a:ext cx="432049" cy="2088235"/>
          </a:xfrm>
          <a:prstGeom prst="triangl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458" name="等腰三角形 10"/>
          <p:cNvSpPr/>
          <p:nvPr/>
        </p:nvSpPr>
        <p:spPr>
          <a:xfrm>
            <a:off x="5879181" y="3175842"/>
            <a:ext cx="432049" cy="2304258"/>
          </a:xfrm>
          <a:prstGeom prst="triangl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459" name="等腰三角形 11"/>
          <p:cNvSpPr/>
          <p:nvPr/>
        </p:nvSpPr>
        <p:spPr>
          <a:xfrm>
            <a:off x="6887294" y="3103833"/>
            <a:ext cx="432051" cy="2376266"/>
          </a:xfrm>
          <a:prstGeom prst="triangl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460" name="等腰三角形 12"/>
          <p:cNvSpPr/>
          <p:nvPr/>
        </p:nvSpPr>
        <p:spPr>
          <a:xfrm>
            <a:off x="7895404" y="3391865"/>
            <a:ext cx="432052" cy="2088235"/>
          </a:xfrm>
          <a:prstGeom prst="triangl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461" name="等腰三角形 13"/>
          <p:cNvSpPr/>
          <p:nvPr/>
        </p:nvSpPr>
        <p:spPr>
          <a:xfrm>
            <a:off x="8903517" y="2959817"/>
            <a:ext cx="432051" cy="2520285"/>
          </a:xfrm>
          <a:prstGeom prst="triangle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462" name="文本框 9"/>
          <p:cNvSpPr txBox="1"/>
          <p:nvPr/>
        </p:nvSpPr>
        <p:spPr>
          <a:xfrm>
            <a:off x="2601104" y="5480098"/>
            <a:ext cx="867525" cy="347981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>
            <a:spAutoFit/>
          </a:bodyPr>
          <a:lstStyle/>
          <a:p>
            <a:pPr lvl="1" algn="ctr">
              <a:defRPr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2018</a:t>
            </a:r>
          </a:p>
        </p:txBody>
      </p:sp>
      <p:sp>
        <p:nvSpPr>
          <p:cNvPr id="463" name="文本框 9"/>
          <p:cNvSpPr txBox="1"/>
          <p:nvPr/>
        </p:nvSpPr>
        <p:spPr>
          <a:xfrm>
            <a:off x="3681224" y="5480098"/>
            <a:ext cx="867525" cy="347981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>
            <a:spAutoFit/>
          </a:bodyPr>
          <a:lstStyle/>
          <a:p>
            <a:pPr lvl="1" algn="ctr">
              <a:defRPr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2018</a:t>
            </a:r>
          </a:p>
        </p:txBody>
      </p:sp>
      <p:sp>
        <p:nvSpPr>
          <p:cNvPr id="464" name="文本框 9"/>
          <p:cNvSpPr txBox="1"/>
          <p:nvPr/>
        </p:nvSpPr>
        <p:spPr>
          <a:xfrm>
            <a:off x="4689335" y="5480098"/>
            <a:ext cx="867525" cy="347981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>
            <a:spAutoFit/>
          </a:bodyPr>
          <a:lstStyle/>
          <a:p>
            <a:pPr lvl="1" algn="ctr">
              <a:defRPr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2018</a:t>
            </a:r>
          </a:p>
        </p:txBody>
      </p:sp>
      <p:sp>
        <p:nvSpPr>
          <p:cNvPr id="465" name="文本框 9"/>
          <p:cNvSpPr txBox="1"/>
          <p:nvPr/>
        </p:nvSpPr>
        <p:spPr>
          <a:xfrm>
            <a:off x="5697446" y="5480098"/>
            <a:ext cx="867525" cy="347981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>
            <a:spAutoFit/>
          </a:bodyPr>
          <a:lstStyle/>
          <a:p>
            <a:pPr lvl="1" algn="ctr">
              <a:defRPr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2018</a:t>
            </a:r>
          </a:p>
        </p:txBody>
      </p:sp>
      <p:sp>
        <p:nvSpPr>
          <p:cNvPr id="466" name="文本框 9"/>
          <p:cNvSpPr txBox="1"/>
          <p:nvPr/>
        </p:nvSpPr>
        <p:spPr>
          <a:xfrm>
            <a:off x="6705558" y="5480098"/>
            <a:ext cx="867525" cy="347981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>
            <a:spAutoFit/>
          </a:bodyPr>
          <a:lstStyle/>
          <a:p>
            <a:pPr lvl="1" algn="ctr">
              <a:defRPr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2018</a:t>
            </a:r>
          </a:p>
        </p:txBody>
      </p:sp>
      <p:sp>
        <p:nvSpPr>
          <p:cNvPr id="467" name="文本框 9"/>
          <p:cNvSpPr txBox="1"/>
          <p:nvPr/>
        </p:nvSpPr>
        <p:spPr>
          <a:xfrm>
            <a:off x="7713671" y="5480098"/>
            <a:ext cx="867525" cy="347981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>
            <a:spAutoFit/>
          </a:bodyPr>
          <a:lstStyle/>
          <a:p>
            <a:pPr lvl="1" algn="ctr">
              <a:defRPr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2018</a:t>
            </a:r>
          </a:p>
        </p:txBody>
      </p:sp>
      <p:sp>
        <p:nvSpPr>
          <p:cNvPr id="468" name="文本框 9"/>
          <p:cNvSpPr txBox="1"/>
          <p:nvPr/>
        </p:nvSpPr>
        <p:spPr>
          <a:xfrm>
            <a:off x="8721783" y="5480098"/>
            <a:ext cx="867525" cy="347981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>
            <a:spAutoFit/>
          </a:bodyPr>
          <a:lstStyle/>
          <a:p>
            <a:pPr lvl="1" algn="ctr">
              <a:defRPr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2018</a:t>
            </a:r>
          </a:p>
        </p:txBody>
      </p:sp>
      <p:sp>
        <p:nvSpPr>
          <p:cNvPr id="469" name="文本框 9"/>
          <p:cNvSpPr txBox="1"/>
          <p:nvPr/>
        </p:nvSpPr>
        <p:spPr>
          <a:xfrm>
            <a:off x="2673112" y="3031826"/>
            <a:ext cx="867525" cy="347981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>
            <a:spAutoFit/>
          </a:bodyPr>
          <a:lstStyle/>
          <a:p>
            <a:pPr lvl="1" algn="ctr">
              <a:defRPr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20</a:t>
            </a:r>
          </a:p>
        </p:txBody>
      </p:sp>
      <p:sp>
        <p:nvSpPr>
          <p:cNvPr id="470" name="文本框 9"/>
          <p:cNvSpPr txBox="1"/>
          <p:nvPr/>
        </p:nvSpPr>
        <p:spPr>
          <a:xfrm>
            <a:off x="3681224" y="2815801"/>
            <a:ext cx="867525" cy="347981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>
            <a:spAutoFit/>
          </a:bodyPr>
          <a:lstStyle/>
          <a:p>
            <a:pPr lvl="1" algn="ctr">
              <a:defRPr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30</a:t>
            </a:r>
          </a:p>
        </p:txBody>
      </p:sp>
      <p:sp>
        <p:nvSpPr>
          <p:cNvPr id="471" name="文本框 9"/>
          <p:cNvSpPr txBox="1"/>
          <p:nvPr/>
        </p:nvSpPr>
        <p:spPr>
          <a:xfrm>
            <a:off x="4617327" y="2882401"/>
            <a:ext cx="867525" cy="347981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>
            <a:spAutoFit/>
          </a:bodyPr>
          <a:lstStyle/>
          <a:p>
            <a:pPr lvl="1" algn="ctr">
              <a:defRPr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25</a:t>
            </a:r>
          </a:p>
        </p:txBody>
      </p:sp>
      <p:sp>
        <p:nvSpPr>
          <p:cNvPr id="472" name="文本框 9"/>
          <p:cNvSpPr txBox="1"/>
          <p:nvPr/>
        </p:nvSpPr>
        <p:spPr>
          <a:xfrm>
            <a:off x="5625439" y="2585988"/>
            <a:ext cx="867525" cy="347981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>
            <a:spAutoFit/>
          </a:bodyPr>
          <a:lstStyle/>
          <a:p>
            <a:pPr lvl="1" algn="ctr">
              <a:defRPr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32</a:t>
            </a:r>
          </a:p>
        </p:txBody>
      </p:sp>
      <p:sp>
        <p:nvSpPr>
          <p:cNvPr id="473" name="文本框 9"/>
          <p:cNvSpPr txBox="1"/>
          <p:nvPr/>
        </p:nvSpPr>
        <p:spPr>
          <a:xfrm>
            <a:off x="6705558" y="2599776"/>
            <a:ext cx="867525" cy="347981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>
            <a:spAutoFit/>
          </a:bodyPr>
          <a:lstStyle/>
          <a:p>
            <a:pPr lvl="1" algn="ctr">
              <a:defRPr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35</a:t>
            </a:r>
          </a:p>
        </p:txBody>
      </p:sp>
      <p:sp>
        <p:nvSpPr>
          <p:cNvPr id="474" name="文本框 9"/>
          <p:cNvSpPr txBox="1"/>
          <p:nvPr/>
        </p:nvSpPr>
        <p:spPr>
          <a:xfrm>
            <a:off x="7641663" y="2901601"/>
            <a:ext cx="867525" cy="347981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>
            <a:spAutoFit/>
          </a:bodyPr>
          <a:lstStyle/>
          <a:p>
            <a:pPr lvl="1" algn="ctr">
              <a:defRPr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24</a:t>
            </a:r>
          </a:p>
        </p:txBody>
      </p:sp>
      <p:sp>
        <p:nvSpPr>
          <p:cNvPr id="475" name="文本框 9"/>
          <p:cNvSpPr txBox="1"/>
          <p:nvPr/>
        </p:nvSpPr>
        <p:spPr>
          <a:xfrm>
            <a:off x="8649775" y="2455763"/>
            <a:ext cx="867525" cy="347981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>
            <a:spAutoFit/>
          </a:bodyPr>
          <a:lstStyle/>
          <a:p>
            <a:pPr lvl="1" algn="ctr">
              <a:defRPr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38</a:t>
            </a:r>
          </a:p>
        </p:txBody>
      </p:sp>
      <p:sp>
        <p:nvSpPr>
          <p:cNvPr id="476" name="椭圆 28"/>
          <p:cNvSpPr/>
          <p:nvPr/>
        </p:nvSpPr>
        <p:spPr>
          <a:xfrm>
            <a:off x="3034863" y="3594098"/>
            <a:ext cx="85805" cy="85805"/>
          </a:xfrm>
          <a:prstGeom prst="ellipse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477" name="椭圆 29"/>
          <p:cNvSpPr/>
          <p:nvPr/>
        </p:nvSpPr>
        <p:spPr>
          <a:xfrm>
            <a:off x="4036407" y="3247850"/>
            <a:ext cx="85805" cy="85805"/>
          </a:xfrm>
          <a:prstGeom prst="ellipse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478" name="椭圆 30"/>
          <p:cNvSpPr/>
          <p:nvPr/>
        </p:nvSpPr>
        <p:spPr>
          <a:xfrm>
            <a:off x="5044194" y="3348966"/>
            <a:ext cx="85805" cy="85805"/>
          </a:xfrm>
          <a:prstGeom prst="ellipse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479" name="椭圆 31"/>
          <p:cNvSpPr/>
          <p:nvPr/>
        </p:nvSpPr>
        <p:spPr>
          <a:xfrm>
            <a:off x="6052306" y="3119152"/>
            <a:ext cx="85805" cy="85805"/>
          </a:xfrm>
          <a:prstGeom prst="ellipse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480" name="椭圆 32"/>
          <p:cNvSpPr/>
          <p:nvPr/>
        </p:nvSpPr>
        <p:spPr>
          <a:xfrm>
            <a:off x="7053522" y="3076250"/>
            <a:ext cx="85805" cy="85805"/>
          </a:xfrm>
          <a:prstGeom prst="ellipse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481" name="椭圆 33"/>
          <p:cNvSpPr/>
          <p:nvPr/>
        </p:nvSpPr>
        <p:spPr>
          <a:xfrm>
            <a:off x="8068529" y="3335175"/>
            <a:ext cx="85805" cy="85805"/>
          </a:xfrm>
          <a:prstGeom prst="ellipse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482" name="椭圆 34"/>
          <p:cNvSpPr/>
          <p:nvPr/>
        </p:nvSpPr>
        <p:spPr>
          <a:xfrm>
            <a:off x="9069747" y="2903128"/>
            <a:ext cx="85805" cy="85805"/>
          </a:xfrm>
          <a:prstGeom prst="ellipse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483" name="任意多边形 35"/>
          <p:cNvSpPr/>
          <p:nvPr/>
        </p:nvSpPr>
        <p:spPr>
          <a:xfrm>
            <a:off x="3074796" y="2938445"/>
            <a:ext cx="6049109" cy="703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196" y="16894"/>
                  <a:pt x="2392" y="12189"/>
                  <a:pt x="3588" y="10800"/>
                </a:cubicBezTo>
                <a:cubicBezTo>
                  <a:pt x="4784" y="9411"/>
                  <a:pt x="5974" y="14040"/>
                  <a:pt x="7176" y="13269"/>
                </a:cubicBezTo>
                <a:cubicBezTo>
                  <a:pt x="8378" y="12497"/>
                  <a:pt x="9598" y="7560"/>
                  <a:pt x="10800" y="6171"/>
                </a:cubicBezTo>
                <a:cubicBezTo>
                  <a:pt x="12002" y="4783"/>
                  <a:pt x="13174" y="3703"/>
                  <a:pt x="14388" y="4937"/>
                </a:cubicBezTo>
                <a:cubicBezTo>
                  <a:pt x="15602" y="6171"/>
                  <a:pt x="16882" y="14400"/>
                  <a:pt x="18084" y="13577"/>
                </a:cubicBezTo>
                <a:cubicBezTo>
                  <a:pt x="19286" y="12754"/>
                  <a:pt x="20443" y="6377"/>
                  <a:pt x="21600" y="0"/>
                </a:cubicBezTo>
              </a:path>
            </a:pathLst>
          </a:custGeom>
          <a:ln w="12700">
            <a:solidFill>
              <a:srgbClr val="40404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82580" y="6309360"/>
            <a:ext cx="1311910" cy="3073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434131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87" name="TextBox 3"/>
          <p:cNvSpPr txBox="1"/>
          <p:nvPr/>
        </p:nvSpPr>
        <p:spPr>
          <a:xfrm>
            <a:off x="1100365" y="682093"/>
            <a:ext cx="1857812" cy="447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</a:t>
            </a:r>
          </a:p>
        </p:txBody>
      </p:sp>
      <p:sp>
        <p:nvSpPr>
          <p:cNvPr id="488" name="矩形 4"/>
          <p:cNvSpPr/>
          <p:nvPr/>
        </p:nvSpPr>
        <p:spPr>
          <a:xfrm>
            <a:off x="1748783" y="1986776"/>
            <a:ext cx="2714266" cy="137210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489" name="矩形 5"/>
          <p:cNvSpPr/>
          <p:nvPr/>
        </p:nvSpPr>
        <p:spPr>
          <a:xfrm>
            <a:off x="4743853" y="1986776"/>
            <a:ext cx="2714268" cy="137210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490" name="矩形 6"/>
          <p:cNvSpPr/>
          <p:nvPr/>
        </p:nvSpPr>
        <p:spPr>
          <a:xfrm>
            <a:off x="7768187" y="1986776"/>
            <a:ext cx="2714268" cy="1372107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grpSp>
        <p:nvGrpSpPr>
          <p:cNvPr id="493" name="矩形 7"/>
          <p:cNvGrpSpPr/>
          <p:nvPr/>
        </p:nvGrpSpPr>
        <p:grpSpPr>
          <a:xfrm>
            <a:off x="1748782" y="1608373"/>
            <a:ext cx="2714270" cy="389501"/>
            <a:chOff x="0" y="-1"/>
            <a:chExt cx="2714268" cy="389500"/>
          </a:xfrm>
        </p:grpSpPr>
        <p:sp>
          <p:nvSpPr>
            <p:cNvPr id="491" name="矩形"/>
            <p:cNvSpPr/>
            <p:nvPr/>
          </p:nvSpPr>
          <p:spPr>
            <a:xfrm>
              <a:off x="-1" y="11097"/>
              <a:ext cx="2714270" cy="367308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492" name="线下门店"/>
            <p:cNvSpPr txBox="1"/>
            <p:nvPr/>
          </p:nvSpPr>
          <p:spPr>
            <a:xfrm>
              <a:off x="-1" y="-2"/>
              <a:ext cx="2714270" cy="389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线下门店</a:t>
              </a:r>
            </a:p>
          </p:txBody>
        </p:sp>
      </p:grpSp>
      <p:grpSp>
        <p:nvGrpSpPr>
          <p:cNvPr id="496" name="矩形 8"/>
          <p:cNvGrpSpPr/>
          <p:nvPr/>
        </p:nvGrpSpPr>
        <p:grpSpPr>
          <a:xfrm>
            <a:off x="4743851" y="1608373"/>
            <a:ext cx="2714270" cy="389501"/>
            <a:chOff x="0" y="-1"/>
            <a:chExt cx="2714269" cy="389500"/>
          </a:xfrm>
        </p:grpSpPr>
        <p:sp>
          <p:nvSpPr>
            <p:cNvPr id="494" name="矩形"/>
            <p:cNvSpPr/>
            <p:nvPr/>
          </p:nvSpPr>
          <p:spPr>
            <a:xfrm>
              <a:off x="0" y="11097"/>
              <a:ext cx="2714270" cy="367308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495" name="电脑终端"/>
            <p:cNvSpPr txBox="1"/>
            <p:nvPr/>
          </p:nvSpPr>
          <p:spPr>
            <a:xfrm>
              <a:off x="0" y="-2"/>
              <a:ext cx="2714270" cy="389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电脑终端</a:t>
              </a:r>
            </a:p>
          </p:txBody>
        </p:sp>
      </p:grpSp>
      <p:grpSp>
        <p:nvGrpSpPr>
          <p:cNvPr id="499" name="矩形 9"/>
          <p:cNvGrpSpPr/>
          <p:nvPr/>
        </p:nvGrpSpPr>
        <p:grpSpPr>
          <a:xfrm>
            <a:off x="7768187" y="1608373"/>
            <a:ext cx="2714270" cy="389501"/>
            <a:chOff x="0" y="-1"/>
            <a:chExt cx="2714269" cy="389500"/>
          </a:xfrm>
        </p:grpSpPr>
        <p:sp>
          <p:nvSpPr>
            <p:cNvPr id="497" name="矩形"/>
            <p:cNvSpPr/>
            <p:nvPr/>
          </p:nvSpPr>
          <p:spPr>
            <a:xfrm>
              <a:off x="0" y="11097"/>
              <a:ext cx="2714270" cy="367308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498" name="手机应用"/>
            <p:cNvSpPr txBox="1"/>
            <p:nvPr/>
          </p:nvSpPr>
          <p:spPr>
            <a:xfrm>
              <a:off x="0" y="-2"/>
              <a:ext cx="2714270" cy="389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手机应用</a:t>
              </a:r>
            </a:p>
          </p:txBody>
        </p:sp>
      </p:grpSp>
      <p:sp>
        <p:nvSpPr>
          <p:cNvPr id="500" name="TextBox 10"/>
          <p:cNvSpPr txBox="1"/>
          <p:nvPr/>
        </p:nvSpPr>
        <p:spPr>
          <a:xfrm>
            <a:off x="1696841" y="3521528"/>
            <a:ext cx="2720488" cy="50037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just">
              <a:lnSpc>
                <a:spcPct val="13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您的内容打在这里，或者通过复制您的文本后，在此框中选择粘贴，并选择只保留文字。</a:t>
            </a:r>
          </a:p>
        </p:txBody>
      </p:sp>
      <p:sp>
        <p:nvSpPr>
          <p:cNvPr id="501" name="TextBox 11"/>
          <p:cNvSpPr txBox="1"/>
          <p:nvPr/>
        </p:nvSpPr>
        <p:spPr>
          <a:xfrm>
            <a:off x="4775458" y="3521528"/>
            <a:ext cx="2636943" cy="50037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just">
              <a:lnSpc>
                <a:spcPct val="13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您的内容打在这里，或者通过复制您的文本后，在此框中选择粘贴，并选择只保留文字。</a:t>
            </a:r>
          </a:p>
        </p:txBody>
      </p:sp>
      <p:sp>
        <p:nvSpPr>
          <p:cNvPr id="502" name="TextBox 12"/>
          <p:cNvSpPr txBox="1"/>
          <p:nvPr/>
        </p:nvSpPr>
        <p:spPr>
          <a:xfrm>
            <a:off x="7813909" y="3521528"/>
            <a:ext cx="2622828" cy="73151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just">
              <a:lnSpc>
                <a:spcPct val="13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您的内容打在这里，或者通过复制您的文本后，在此框中选择粘贴，并选择只保留文字。</a:t>
            </a:r>
          </a:p>
        </p:txBody>
      </p:sp>
      <p:sp>
        <p:nvSpPr>
          <p:cNvPr id="503" name="Rectangle 5"/>
          <p:cNvSpPr txBox="1"/>
          <p:nvPr/>
        </p:nvSpPr>
        <p:spPr>
          <a:xfrm>
            <a:off x="1722813" y="4542697"/>
            <a:ext cx="8733674" cy="4445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lnSpc>
                <a:spcPct val="15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      此处添加详细文本描述，建议与标题相关并符合整体语言风格，语言描述尽量简洁生动。尽量将每页幻灯片的字数控制在  200字以内，据统计每页幻灯片的最好控制在5分钟之内。此处添加详细文本描述，建议与标题相关并符合整体语言风格，语言描述尽量简洁生动。</a:t>
            </a: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84785" y="6381115"/>
            <a:ext cx="1311910" cy="3073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0830" y="1862595"/>
            <a:ext cx="7119330" cy="38778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07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1440" y="1719148"/>
            <a:ext cx="1008115" cy="10088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08" name="TextBox 59"/>
          <p:cNvSpPr txBox="1"/>
          <p:nvPr/>
        </p:nvSpPr>
        <p:spPr>
          <a:xfrm>
            <a:off x="8697159" y="1961950"/>
            <a:ext cx="916675" cy="5232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28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03</a:t>
            </a:r>
          </a:p>
        </p:txBody>
      </p:sp>
      <p:sp>
        <p:nvSpPr>
          <p:cNvPr id="509" name="TextBox 59"/>
          <p:cNvSpPr txBox="1"/>
          <p:nvPr/>
        </p:nvSpPr>
        <p:spPr>
          <a:xfrm>
            <a:off x="7760261" y="2910233"/>
            <a:ext cx="2716876" cy="9423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48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</a:t>
            </a:r>
          </a:p>
        </p:txBody>
      </p:sp>
      <p:sp>
        <p:nvSpPr>
          <p:cNvPr id="510" name="矩形 6"/>
          <p:cNvSpPr txBox="1"/>
          <p:nvPr/>
        </p:nvSpPr>
        <p:spPr>
          <a:xfrm>
            <a:off x="6543337" y="3702322"/>
            <a:ext cx="5150723" cy="3454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14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添加标题/添加标题/添加标题/添加标题/添加标题</a:t>
            </a:r>
          </a:p>
        </p:txBody>
      </p:sp>
      <p:sp>
        <p:nvSpPr>
          <p:cNvPr id="511" name="Rectangle 4"/>
          <p:cNvSpPr txBox="1"/>
          <p:nvPr/>
        </p:nvSpPr>
        <p:spPr>
          <a:xfrm>
            <a:off x="7292209" y="4264231"/>
            <a:ext cx="3652979" cy="5486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lstStyle/>
          <a:p>
            <a:pPr algn="ctr"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Introduction Of Atmospheric</a:t>
            </a:r>
            <a:endParaRPr sz="2000" b="1">
              <a:solidFill>
                <a:srgbClr val="FFFFFF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algn="ctr"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Business Plan Startup Plan PPT Template, </a:t>
            </a:r>
            <a:endParaRPr sz="2000" b="1">
              <a:solidFill>
                <a:srgbClr val="FFFFFF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algn="ctr"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Complete Framework</a:t>
            </a: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482580" y="6318885"/>
            <a:ext cx="1311910" cy="3073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8" name="成组"/>
          <p:cNvGrpSpPr/>
          <p:nvPr/>
        </p:nvGrpSpPr>
        <p:grpSpPr>
          <a:xfrm>
            <a:off x="839464" y="1481368"/>
            <a:ext cx="10129510" cy="4274216"/>
            <a:chOff x="0" y="-1"/>
            <a:chExt cx="10129508" cy="4274215"/>
          </a:xfrm>
        </p:grpSpPr>
        <p:grpSp>
          <p:nvGrpSpPr>
            <p:cNvPr id="518" name="Group 65"/>
            <p:cNvGrpSpPr/>
            <p:nvPr/>
          </p:nvGrpSpPr>
          <p:grpSpPr>
            <a:xfrm>
              <a:off x="3527502" y="-2"/>
              <a:ext cx="1460400" cy="1614054"/>
              <a:chOff x="0" y="0"/>
              <a:chExt cx="1460399" cy="1614053"/>
            </a:xfrm>
          </p:grpSpPr>
          <p:sp>
            <p:nvSpPr>
              <p:cNvPr id="514" name="Freeform 44"/>
              <p:cNvSpPr/>
              <p:nvPr/>
            </p:nvSpPr>
            <p:spPr>
              <a:xfrm rot="16200000">
                <a:off x="-76827" y="76826"/>
                <a:ext cx="1614054" cy="1460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10800"/>
                    </a:lnTo>
                    <a:cubicBezTo>
                      <a:pt x="21600" y="13694"/>
                      <a:pt x="21600" y="16588"/>
                      <a:pt x="21600" y="19482"/>
                    </a:cubicBezTo>
                    <a:cubicBezTo>
                      <a:pt x="21600" y="20188"/>
                      <a:pt x="21600" y="20894"/>
                      <a:pt x="21600" y="21600"/>
                    </a:cubicBezTo>
                    <a:lnTo>
                      <a:pt x="0" y="21600"/>
                    </a:lnTo>
                    <a:lnTo>
                      <a:pt x="6574" y="108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802005">
                  <a:defRPr sz="9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grpSp>
            <p:nvGrpSpPr>
              <p:cNvPr id="517" name="Rectangle 47"/>
              <p:cNvGrpSpPr/>
              <p:nvPr/>
            </p:nvGrpSpPr>
            <p:grpSpPr>
              <a:xfrm>
                <a:off x="361187" y="218962"/>
                <a:ext cx="738022" cy="764281"/>
                <a:chOff x="0" y="0"/>
                <a:chExt cx="738020" cy="764279"/>
              </a:xfrm>
            </p:grpSpPr>
            <p:sp>
              <p:nvSpPr>
                <p:cNvPr id="515" name="矩形"/>
                <p:cNvSpPr/>
                <p:nvPr/>
              </p:nvSpPr>
              <p:spPr>
                <a:xfrm>
                  <a:off x="-1" y="-1"/>
                  <a:ext cx="738022" cy="764281"/>
                </a:xfrm>
                <a:prstGeom prst="rect">
                  <a:avLst/>
                </a:prstGeom>
                <a:solidFill>
                  <a:srgbClr val="40404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algn="ctr" defTabSz="802005">
                    <a:defRPr sz="31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16" name="01"/>
                <p:cNvSpPr txBox="1"/>
                <p:nvPr/>
              </p:nvSpPr>
              <p:spPr>
                <a:xfrm>
                  <a:off x="-1" y="-1"/>
                  <a:ext cx="738022" cy="5613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spAutoFit/>
                </a:bodyPr>
                <a:lstStyle>
                  <a:lvl1pPr algn="ctr" defTabSz="802005">
                    <a:defRPr sz="31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"/>
                    </a:defRPr>
                  </a:lvl1pPr>
                </a:lstStyle>
                <a:p>
                  <a:r>
                    <a:t>01</a:t>
                  </a:r>
                </a:p>
              </p:txBody>
            </p:sp>
          </p:grpSp>
        </p:grpSp>
        <p:grpSp>
          <p:nvGrpSpPr>
            <p:cNvPr id="523" name="Group 66"/>
            <p:cNvGrpSpPr/>
            <p:nvPr/>
          </p:nvGrpSpPr>
          <p:grpSpPr>
            <a:xfrm>
              <a:off x="5289872" y="-2"/>
              <a:ext cx="1460401" cy="1614054"/>
              <a:chOff x="0" y="0"/>
              <a:chExt cx="1460400" cy="1614053"/>
            </a:xfrm>
          </p:grpSpPr>
          <p:sp>
            <p:nvSpPr>
              <p:cNvPr id="519" name="Freeform 53"/>
              <p:cNvSpPr/>
              <p:nvPr/>
            </p:nvSpPr>
            <p:spPr>
              <a:xfrm rot="16200000">
                <a:off x="-76827" y="76826"/>
                <a:ext cx="1614055" cy="1460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10800"/>
                    </a:lnTo>
                    <a:cubicBezTo>
                      <a:pt x="21600" y="13694"/>
                      <a:pt x="21600" y="16588"/>
                      <a:pt x="21600" y="19482"/>
                    </a:cubicBezTo>
                    <a:cubicBezTo>
                      <a:pt x="21600" y="20188"/>
                      <a:pt x="21600" y="20894"/>
                      <a:pt x="21600" y="21600"/>
                    </a:cubicBezTo>
                    <a:lnTo>
                      <a:pt x="0" y="21600"/>
                    </a:lnTo>
                    <a:lnTo>
                      <a:pt x="6574" y="108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802005">
                  <a:defRPr sz="9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grpSp>
            <p:nvGrpSpPr>
              <p:cNvPr id="522" name="Rectangle 54"/>
              <p:cNvGrpSpPr/>
              <p:nvPr/>
            </p:nvGrpSpPr>
            <p:grpSpPr>
              <a:xfrm>
                <a:off x="361187" y="218962"/>
                <a:ext cx="738023" cy="764281"/>
                <a:chOff x="0" y="0"/>
                <a:chExt cx="738022" cy="764279"/>
              </a:xfrm>
            </p:grpSpPr>
            <p:sp>
              <p:nvSpPr>
                <p:cNvPr id="520" name="矩形"/>
                <p:cNvSpPr/>
                <p:nvPr/>
              </p:nvSpPr>
              <p:spPr>
                <a:xfrm>
                  <a:off x="-1" y="-1"/>
                  <a:ext cx="738023" cy="764281"/>
                </a:xfrm>
                <a:prstGeom prst="rect">
                  <a:avLst/>
                </a:prstGeom>
                <a:solidFill>
                  <a:srgbClr val="40404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algn="ctr" defTabSz="802005">
                    <a:defRPr sz="31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21" name="02"/>
                <p:cNvSpPr txBox="1"/>
                <p:nvPr/>
              </p:nvSpPr>
              <p:spPr>
                <a:xfrm>
                  <a:off x="-1" y="-1"/>
                  <a:ext cx="738023" cy="5613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spAutoFit/>
                </a:bodyPr>
                <a:lstStyle>
                  <a:lvl1pPr algn="ctr" defTabSz="802005">
                    <a:defRPr sz="31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"/>
                    </a:defRPr>
                  </a:lvl1pPr>
                </a:lstStyle>
                <a:p>
                  <a:r>
                    <a:t>02</a:t>
                  </a:r>
                </a:p>
              </p:txBody>
            </p:sp>
          </p:grpSp>
        </p:grpSp>
        <p:grpSp>
          <p:nvGrpSpPr>
            <p:cNvPr id="526" name="Group 69"/>
            <p:cNvGrpSpPr/>
            <p:nvPr/>
          </p:nvGrpSpPr>
          <p:grpSpPr>
            <a:xfrm>
              <a:off x="7000884" y="54823"/>
              <a:ext cx="2598786" cy="752080"/>
              <a:chOff x="0" y="0"/>
              <a:chExt cx="2598784" cy="752079"/>
            </a:xfrm>
          </p:grpSpPr>
          <p:sp>
            <p:nvSpPr>
              <p:cNvPr id="524" name="Text Placeholder 3"/>
              <p:cNvSpPr txBox="1"/>
              <p:nvPr/>
            </p:nvSpPr>
            <p:spPr>
              <a:xfrm>
                <a:off x="0" y="-1"/>
                <a:ext cx="881855" cy="177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>
                <a:lvl1pPr defTabSz="895985">
                  <a:spcBef>
                    <a:spcPts val="200"/>
                  </a:spcBef>
                  <a:defRPr sz="1000">
                    <a:solidFill>
                      <a:srgbClr val="595959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添加副标题</a:t>
                </a:r>
              </a:p>
            </p:txBody>
          </p:sp>
          <p:sp>
            <p:nvSpPr>
              <p:cNvPr id="525" name="Text Placeholder 3"/>
              <p:cNvSpPr txBox="1"/>
              <p:nvPr/>
            </p:nvSpPr>
            <p:spPr>
              <a:xfrm>
                <a:off x="0" y="421879"/>
                <a:ext cx="2598786" cy="330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>
                <a:lvl1pPr defTabSz="895985">
                  <a:spcBef>
                    <a:spcPts val="200"/>
                  </a:spcBef>
                  <a:defRPr sz="900">
                    <a:solidFill>
                      <a:srgbClr val="595959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此处添加详细文本描述，建议与标题相关并符合整体语言风格，语言描述尽量简洁生动。</a:t>
                </a:r>
              </a:p>
            </p:txBody>
          </p:sp>
        </p:grpSp>
        <p:grpSp>
          <p:nvGrpSpPr>
            <p:cNvPr id="529" name="Group 72"/>
            <p:cNvGrpSpPr/>
            <p:nvPr/>
          </p:nvGrpSpPr>
          <p:grpSpPr>
            <a:xfrm>
              <a:off x="558958" y="54821"/>
              <a:ext cx="2598786" cy="754695"/>
              <a:chOff x="0" y="0"/>
              <a:chExt cx="2598784" cy="754694"/>
            </a:xfrm>
          </p:grpSpPr>
          <p:sp>
            <p:nvSpPr>
              <p:cNvPr id="527" name="Text Placeholder 3"/>
              <p:cNvSpPr txBox="1"/>
              <p:nvPr/>
            </p:nvSpPr>
            <p:spPr>
              <a:xfrm>
                <a:off x="1716926" y="0"/>
                <a:ext cx="881858" cy="177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>
                <a:lvl1pPr algn="r" defTabSz="895985">
                  <a:spcBef>
                    <a:spcPts val="200"/>
                  </a:spcBef>
                  <a:defRPr sz="1000">
                    <a:solidFill>
                      <a:srgbClr val="595959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添加副标题</a:t>
                </a:r>
              </a:p>
            </p:txBody>
          </p:sp>
          <p:sp>
            <p:nvSpPr>
              <p:cNvPr id="528" name="Text Placeholder 3"/>
              <p:cNvSpPr txBox="1"/>
              <p:nvPr/>
            </p:nvSpPr>
            <p:spPr>
              <a:xfrm>
                <a:off x="0" y="424494"/>
                <a:ext cx="2598786" cy="330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>
                <a:lvl1pPr algn="r" defTabSz="895985">
                  <a:spcBef>
                    <a:spcPts val="200"/>
                  </a:spcBef>
                  <a:defRPr sz="900">
                    <a:solidFill>
                      <a:srgbClr val="595959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此处添加详细文本描述，建议与标题相关并符合整体语言风格，语言描述尽量简洁生动。</a:t>
                </a:r>
              </a:p>
            </p:txBody>
          </p:sp>
        </p:grpSp>
        <p:grpSp>
          <p:nvGrpSpPr>
            <p:cNvPr id="534" name="Group 67"/>
            <p:cNvGrpSpPr/>
            <p:nvPr/>
          </p:nvGrpSpPr>
          <p:grpSpPr>
            <a:xfrm>
              <a:off x="3527502" y="1921483"/>
              <a:ext cx="1460400" cy="1614054"/>
              <a:chOff x="0" y="0"/>
              <a:chExt cx="1460399" cy="1614052"/>
            </a:xfrm>
          </p:grpSpPr>
          <p:sp>
            <p:nvSpPr>
              <p:cNvPr id="530" name="Freeform 68"/>
              <p:cNvSpPr/>
              <p:nvPr/>
            </p:nvSpPr>
            <p:spPr>
              <a:xfrm rot="16200000">
                <a:off x="-76827" y="76826"/>
                <a:ext cx="1614054" cy="1460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10800"/>
                    </a:lnTo>
                    <a:cubicBezTo>
                      <a:pt x="21600" y="13694"/>
                      <a:pt x="21600" y="16588"/>
                      <a:pt x="21600" y="19482"/>
                    </a:cubicBezTo>
                    <a:cubicBezTo>
                      <a:pt x="21600" y="20188"/>
                      <a:pt x="21600" y="20894"/>
                      <a:pt x="21600" y="21600"/>
                    </a:cubicBezTo>
                    <a:lnTo>
                      <a:pt x="0" y="21600"/>
                    </a:lnTo>
                    <a:lnTo>
                      <a:pt x="6574" y="108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802005">
                  <a:defRPr sz="9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grpSp>
            <p:nvGrpSpPr>
              <p:cNvPr id="533" name="Rectangle 69"/>
              <p:cNvGrpSpPr/>
              <p:nvPr/>
            </p:nvGrpSpPr>
            <p:grpSpPr>
              <a:xfrm>
                <a:off x="361187" y="218962"/>
                <a:ext cx="738022" cy="764280"/>
                <a:chOff x="0" y="-1"/>
                <a:chExt cx="738020" cy="764279"/>
              </a:xfrm>
            </p:grpSpPr>
            <p:sp>
              <p:nvSpPr>
                <p:cNvPr id="531" name="矩形"/>
                <p:cNvSpPr/>
                <p:nvPr/>
              </p:nvSpPr>
              <p:spPr>
                <a:xfrm>
                  <a:off x="-1" y="-2"/>
                  <a:ext cx="738022" cy="764281"/>
                </a:xfrm>
                <a:prstGeom prst="rect">
                  <a:avLst/>
                </a:prstGeom>
                <a:solidFill>
                  <a:srgbClr val="40404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algn="ctr" defTabSz="802005">
                    <a:defRPr sz="31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32" name="03"/>
                <p:cNvSpPr txBox="1"/>
                <p:nvPr/>
              </p:nvSpPr>
              <p:spPr>
                <a:xfrm>
                  <a:off x="-1" y="-2"/>
                  <a:ext cx="738022" cy="5613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spAutoFit/>
                </a:bodyPr>
                <a:lstStyle>
                  <a:lvl1pPr algn="ctr" defTabSz="802005">
                    <a:defRPr sz="31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"/>
                    </a:defRPr>
                  </a:lvl1pPr>
                </a:lstStyle>
                <a:p>
                  <a:r>
                    <a:t>03</a:t>
                  </a:r>
                </a:p>
              </p:txBody>
            </p:sp>
          </p:grpSp>
        </p:grpSp>
        <p:grpSp>
          <p:nvGrpSpPr>
            <p:cNvPr id="539" name="Group 70"/>
            <p:cNvGrpSpPr/>
            <p:nvPr/>
          </p:nvGrpSpPr>
          <p:grpSpPr>
            <a:xfrm>
              <a:off x="5289872" y="1921483"/>
              <a:ext cx="1460401" cy="1614054"/>
              <a:chOff x="0" y="0"/>
              <a:chExt cx="1460400" cy="1614052"/>
            </a:xfrm>
          </p:grpSpPr>
          <p:sp>
            <p:nvSpPr>
              <p:cNvPr id="535" name="Freeform 71"/>
              <p:cNvSpPr/>
              <p:nvPr/>
            </p:nvSpPr>
            <p:spPr>
              <a:xfrm rot="16200000">
                <a:off x="-76826" y="76825"/>
                <a:ext cx="1614053" cy="1460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10800"/>
                    </a:lnTo>
                    <a:cubicBezTo>
                      <a:pt x="21600" y="13694"/>
                      <a:pt x="21600" y="16588"/>
                      <a:pt x="21600" y="19482"/>
                    </a:cubicBezTo>
                    <a:cubicBezTo>
                      <a:pt x="21600" y="20188"/>
                      <a:pt x="21600" y="20894"/>
                      <a:pt x="21600" y="21600"/>
                    </a:cubicBezTo>
                    <a:lnTo>
                      <a:pt x="0" y="21600"/>
                    </a:lnTo>
                    <a:lnTo>
                      <a:pt x="6574" y="108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802005">
                  <a:defRPr sz="9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grpSp>
            <p:nvGrpSpPr>
              <p:cNvPr id="538" name="Rectangle 73"/>
              <p:cNvGrpSpPr/>
              <p:nvPr/>
            </p:nvGrpSpPr>
            <p:grpSpPr>
              <a:xfrm>
                <a:off x="361187" y="218962"/>
                <a:ext cx="738023" cy="764280"/>
                <a:chOff x="0" y="-1"/>
                <a:chExt cx="738022" cy="764279"/>
              </a:xfrm>
            </p:grpSpPr>
            <p:sp>
              <p:nvSpPr>
                <p:cNvPr id="536" name="矩形"/>
                <p:cNvSpPr/>
                <p:nvPr/>
              </p:nvSpPr>
              <p:spPr>
                <a:xfrm>
                  <a:off x="-1" y="-2"/>
                  <a:ext cx="738023" cy="764281"/>
                </a:xfrm>
                <a:prstGeom prst="rect">
                  <a:avLst/>
                </a:prstGeom>
                <a:solidFill>
                  <a:srgbClr val="40404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algn="ctr" defTabSz="802005">
                    <a:defRPr sz="31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37" name="04"/>
                <p:cNvSpPr txBox="1"/>
                <p:nvPr/>
              </p:nvSpPr>
              <p:spPr>
                <a:xfrm>
                  <a:off x="-1" y="-2"/>
                  <a:ext cx="738023" cy="5613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spAutoFit/>
                </a:bodyPr>
                <a:lstStyle>
                  <a:lvl1pPr algn="ctr" defTabSz="802005">
                    <a:defRPr sz="31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"/>
                    </a:defRPr>
                  </a:lvl1pPr>
                </a:lstStyle>
                <a:p>
                  <a:r>
                    <a:t>04</a:t>
                  </a:r>
                </a:p>
              </p:txBody>
            </p:sp>
          </p:grpSp>
        </p:grpSp>
        <p:grpSp>
          <p:nvGrpSpPr>
            <p:cNvPr id="542" name="Group 69"/>
            <p:cNvGrpSpPr/>
            <p:nvPr/>
          </p:nvGrpSpPr>
          <p:grpSpPr>
            <a:xfrm>
              <a:off x="7000884" y="1976308"/>
              <a:ext cx="2598786" cy="752081"/>
              <a:chOff x="0" y="0"/>
              <a:chExt cx="2598784" cy="752079"/>
            </a:xfrm>
          </p:grpSpPr>
          <p:sp>
            <p:nvSpPr>
              <p:cNvPr id="540" name="Text Placeholder 3"/>
              <p:cNvSpPr txBox="1"/>
              <p:nvPr/>
            </p:nvSpPr>
            <p:spPr>
              <a:xfrm>
                <a:off x="0" y="-1"/>
                <a:ext cx="881855" cy="177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>
                <a:lvl1pPr defTabSz="895985">
                  <a:spcBef>
                    <a:spcPts val="200"/>
                  </a:spcBef>
                  <a:defRPr sz="1000">
                    <a:solidFill>
                      <a:srgbClr val="595959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添加副标题</a:t>
                </a:r>
              </a:p>
            </p:txBody>
          </p:sp>
          <p:sp>
            <p:nvSpPr>
              <p:cNvPr id="541" name="Text Placeholder 3"/>
              <p:cNvSpPr txBox="1"/>
              <p:nvPr/>
            </p:nvSpPr>
            <p:spPr>
              <a:xfrm>
                <a:off x="0" y="421879"/>
                <a:ext cx="2598786" cy="330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>
                <a:lvl1pPr defTabSz="895985">
                  <a:spcBef>
                    <a:spcPts val="200"/>
                  </a:spcBef>
                  <a:defRPr sz="900">
                    <a:solidFill>
                      <a:srgbClr val="595959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此处添加详细文本描述，建议与标题相关并符合整体语言风格，语言描述尽量简洁生动。</a:t>
                </a:r>
              </a:p>
            </p:txBody>
          </p:sp>
        </p:grpSp>
        <p:grpSp>
          <p:nvGrpSpPr>
            <p:cNvPr id="545" name="Group 72"/>
            <p:cNvGrpSpPr/>
            <p:nvPr/>
          </p:nvGrpSpPr>
          <p:grpSpPr>
            <a:xfrm>
              <a:off x="558958" y="1976305"/>
              <a:ext cx="2598786" cy="754695"/>
              <a:chOff x="0" y="0"/>
              <a:chExt cx="2598784" cy="754694"/>
            </a:xfrm>
          </p:grpSpPr>
          <p:sp>
            <p:nvSpPr>
              <p:cNvPr id="543" name="Text Placeholder 3"/>
              <p:cNvSpPr txBox="1"/>
              <p:nvPr/>
            </p:nvSpPr>
            <p:spPr>
              <a:xfrm>
                <a:off x="1716926" y="0"/>
                <a:ext cx="881858" cy="177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>
                <a:lvl1pPr algn="r" defTabSz="895985">
                  <a:spcBef>
                    <a:spcPts val="200"/>
                  </a:spcBef>
                  <a:defRPr sz="1000">
                    <a:solidFill>
                      <a:srgbClr val="595959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添加副标题</a:t>
                </a:r>
              </a:p>
            </p:txBody>
          </p:sp>
          <p:sp>
            <p:nvSpPr>
              <p:cNvPr id="544" name="Text Placeholder 3"/>
              <p:cNvSpPr txBox="1"/>
              <p:nvPr/>
            </p:nvSpPr>
            <p:spPr>
              <a:xfrm>
                <a:off x="0" y="424494"/>
                <a:ext cx="2598786" cy="330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>
                <a:lvl1pPr algn="r" defTabSz="895985">
                  <a:spcBef>
                    <a:spcPts val="200"/>
                  </a:spcBef>
                  <a:defRPr sz="900">
                    <a:solidFill>
                      <a:srgbClr val="595959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此处添加详细文本描述，建议与标题相关并符合整体语言风格，语言描述尽量简洁生动。</a:t>
                </a:r>
              </a:p>
            </p:txBody>
          </p:sp>
        </p:grpSp>
        <p:sp>
          <p:nvSpPr>
            <p:cNvPr id="546" name="TextBox 25"/>
            <p:cNvSpPr txBox="1"/>
            <p:nvPr/>
          </p:nvSpPr>
          <p:spPr>
            <a:xfrm>
              <a:off x="0" y="3944013"/>
              <a:ext cx="10129510" cy="33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 algn="ctr" defTabSz="802005">
                <a:defRPr sz="900">
                  <a:solidFill>
                    <a:srgbClr val="80808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此处添加详细文本描述，建议与标题相关并符合整体语言风格，语言描述尽量简洁生动。尽量将每页幻灯片的字数控制在200字以内，据统计每页幻灯片的最好控制在5分钟之内。此处添加详细文本描述，建议与标题相关并符合整体语言风格，语言描述尽量简洁生动。尽量将每页幻灯片的字数控制在200字以内，据统计每页幻灯片的最好控制在5分钟之内。</a:t>
              </a:r>
            </a:p>
          </p:txBody>
        </p:sp>
        <p:sp>
          <p:nvSpPr>
            <p:cNvPr id="547" name="Straight Connector 82"/>
            <p:cNvSpPr/>
            <p:nvPr/>
          </p:nvSpPr>
          <p:spPr>
            <a:xfrm>
              <a:off x="8201" y="3766109"/>
              <a:ext cx="10113106" cy="3"/>
            </a:xfrm>
            <a:prstGeom prst="line">
              <a:avLst/>
            </a:prstGeom>
            <a:noFill/>
            <a:ln w="19050" cap="flat">
              <a:solidFill>
                <a:srgbClr val="BFBFBF"/>
              </a:solidFill>
              <a:prstDash val="sysDot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549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434131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50" name="TextBox 3"/>
          <p:cNvSpPr txBox="1"/>
          <p:nvPr/>
        </p:nvSpPr>
        <p:spPr>
          <a:xfrm>
            <a:off x="1100365" y="682093"/>
            <a:ext cx="1857812" cy="447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</a:t>
            </a: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554335" y="6381115"/>
            <a:ext cx="1311910" cy="3073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2817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54" name="TextBox 3"/>
          <p:cNvSpPr txBox="1"/>
          <p:nvPr/>
        </p:nvSpPr>
        <p:spPr>
          <a:xfrm>
            <a:off x="1100365" y="529693"/>
            <a:ext cx="1857812" cy="447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</a:t>
            </a:r>
          </a:p>
        </p:txBody>
      </p:sp>
      <p:grpSp>
        <p:nvGrpSpPr>
          <p:cNvPr id="557" name="圆角矩形 4"/>
          <p:cNvGrpSpPr/>
          <p:nvPr/>
        </p:nvGrpSpPr>
        <p:grpSpPr>
          <a:xfrm>
            <a:off x="4727054" y="1522992"/>
            <a:ext cx="1257937" cy="1257940"/>
            <a:chOff x="0" y="-1"/>
            <a:chExt cx="1257936" cy="1257939"/>
          </a:xfrm>
        </p:grpSpPr>
        <p:sp>
          <p:nvSpPr>
            <p:cNvPr id="555" name="圆角矩形"/>
            <p:cNvSpPr/>
            <p:nvPr/>
          </p:nvSpPr>
          <p:spPr>
            <a:xfrm>
              <a:off x="0" y="-2"/>
              <a:ext cx="1257937" cy="1257940"/>
            </a:xfrm>
            <a:prstGeom prst="roundRect">
              <a:avLst>
                <a:gd name="adj" fmla="val 16667"/>
              </a:avLst>
            </a:prstGeom>
            <a:solidFill>
              <a:srgbClr val="404040"/>
            </a:solidFill>
            <a:ln w="12700" cap="flat">
              <a:noFill/>
              <a:miter lim="400000"/>
            </a:ln>
            <a:effectLst>
              <a:outerShdw blurRad="241300" dist="38100" dir="2700000" rotWithShape="0">
                <a:srgbClr val="000000">
                  <a:alpha val="28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6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556" name="S"/>
            <p:cNvSpPr txBox="1"/>
            <p:nvPr/>
          </p:nvSpPr>
          <p:spPr>
            <a:xfrm>
              <a:off x="107126" y="310196"/>
              <a:ext cx="1043683" cy="637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36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S</a:t>
              </a:r>
            </a:p>
          </p:txBody>
        </p:sp>
      </p:grpSp>
      <p:grpSp>
        <p:nvGrpSpPr>
          <p:cNvPr id="560" name="圆角矩形 5"/>
          <p:cNvGrpSpPr/>
          <p:nvPr/>
        </p:nvGrpSpPr>
        <p:grpSpPr>
          <a:xfrm>
            <a:off x="6133417" y="1522992"/>
            <a:ext cx="1257937" cy="1257940"/>
            <a:chOff x="0" y="-1"/>
            <a:chExt cx="1257936" cy="1257939"/>
          </a:xfrm>
        </p:grpSpPr>
        <p:sp>
          <p:nvSpPr>
            <p:cNvPr id="558" name="圆角矩形"/>
            <p:cNvSpPr/>
            <p:nvPr/>
          </p:nvSpPr>
          <p:spPr>
            <a:xfrm>
              <a:off x="0" y="-2"/>
              <a:ext cx="1257937" cy="1257940"/>
            </a:xfrm>
            <a:prstGeom prst="roundRect">
              <a:avLst>
                <a:gd name="adj" fmla="val 16667"/>
              </a:avLst>
            </a:prstGeom>
            <a:solidFill>
              <a:srgbClr val="404040"/>
            </a:solidFill>
            <a:ln w="12700" cap="flat">
              <a:noFill/>
              <a:miter lim="400000"/>
            </a:ln>
            <a:effectLst>
              <a:outerShdw blurRad="241300" dist="38100" dir="2700000" rotWithShape="0">
                <a:srgbClr val="000000">
                  <a:alpha val="28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6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559" name="W"/>
            <p:cNvSpPr txBox="1"/>
            <p:nvPr/>
          </p:nvSpPr>
          <p:spPr>
            <a:xfrm>
              <a:off x="107126" y="310196"/>
              <a:ext cx="1043683" cy="637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36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W</a:t>
              </a:r>
            </a:p>
          </p:txBody>
        </p:sp>
      </p:grpSp>
      <p:grpSp>
        <p:nvGrpSpPr>
          <p:cNvPr id="563" name="圆角矩形 6"/>
          <p:cNvGrpSpPr/>
          <p:nvPr/>
        </p:nvGrpSpPr>
        <p:grpSpPr>
          <a:xfrm>
            <a:off x="4727054" y="2891146"/>
            <a:ext cx="1257937" cy="1257937"/>
            <a:chOff x="0" y="0"/>
            <a:chExt cx="1257936" cy="1257936"/>
          </a:xfrm>
        </p:grpSpPr>
        <p:sp>
          <p:nvSpPr>
            <p:cNvPr id="561" name="圆角矩形"/>
            <p:cNvSpPr/>
            <p:nvPr/>
          </p:nvSpPr>
          <p:spPr>
            <a:xfrm>
              <a:off x="0" y="0"/>
              <a:ext cx="1257937" cy="1257937"/>
            </a:xfrm>
            <a:prstGeom prst="roundRect">
              <a:avLst>
                <a:gd name="adj" fmla="val 16667"/>
              </a:avLst>
            </a:prstGeom>
            <a:solidFill>
              <a:srgbClr val="404040"/>
            </a:solidFill>
            <a:ln w="12700" cap="flat">
              <a:noFill/>
              <a:miter lim="400000"/>
            </a:ln>
            <a:effectLst>
              <a:outerShdw blurRad="241300" dist="38100" dir="2700000" rotWithShape="0">
                <a:srgbClr val="000000">
                  <a:alpha val="28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6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562" name="O"/>
            <p:cNvSpPr txBox="1"/>
            <p:nvPr/>
          </p:nvSpPr>
          <p:spPr>
            <a:xfrm>
              <a:off x="107126" y="310196"/>
              <a:ext cx="1043683" cy="637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36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O</a:t>
              </a:r>
            </a:p>
          </p:txBody>
        </p:sp>
      </p:grpSp>
      <p:grpSp>
        <p:nvGrpSpPr>
          <p:cNvPr id="566" name="圆角矩形 7"/>
          <p:cNvGrpSpPr/>
          <p:nvPr/>
        </p:nvGrpSpPr>
        <p:grpSpPr>
          <a:xfrm>
            <a:off x="6133417" y="2891146"/>
            <a:ext cx="1257937" cy="1257937"/>
            <a:chOff x="0" y="0"/>
            <a:chExt cx="1257936" cy="1257936"/>
          </a:xfrm>
        </p:grpSpPr>
        <p:sp>
          <p:nvSpPr>
            <p:cNvPr id="564" name="圆角矩形"/>
            <p:cNvSpPr/>
            <p:nvPr/>
          </p:nvSpPr>
          <p:spPr>
            <a:xfrm>
              <a:off x="0" y="0"/>
              <a:ext cx="1257937" cy="1257937"/>
            </a:xfrm>
            <a:prstGeom prst="roundRect">
              <a:avLst>
                <a:gd name="adj" fmla="val 16667"/>
              </a:avLst>
            </a:prstGeom>
            <a:solidFill>
              <a:srgbClr val="404040"/>
            </a:solidFill>
            <a:ln w="12700" cap="flat">
              <a:noFill/>
              <a:miter lim="400000"/>
            </a:ln>
            <a:effectLst>
              <a:outerShdw blurRad="241300" dist="38100" dir="2700000" rotWithShape="0">
                <a:srgbClr val="000000">
                  <a:alpha val="28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6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565" name="T"/>
            <p:cNvSpPr txBox="1"/>
            <p:nvPr/>
          </p:nvSpPr>
          <p:spPr>
            <a:xfrm>
              <a:off x="107126" y="310196"/>
              <a:ext cx="1043683" cy="637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36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T</a:t>
              </a:r>
            </a:p>
          </p:txBody>
        </p:sp>
      </p:grpSp>
      <p:sp>
        <p:nvSpPr>
          <p:cNvPr id="567" name="矩形 8"/>
          <p:cNvSpPr txBox="1"/>
          <p:nvPr/>
        </p:nvSpPr>
        <p:spPr>
          <a:xfrm>
            <a:off x="1749675" y="1598066"/>
            <a:ext cx="1475737" cy="4089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 algn="ctr">
              <a:defRPr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添加标题内容</a:t>
            </a:r>
          </a:p>
        </p:txBody>
      </p:sp>
      <p:sp>
        <p:nvSpPr>
          <p:cNvPr id="568" name="矩形 9"/>
          <p:cNvSpPr txBox="1"/>
          <p:nvPr/>
        </p:nvSpPr>
        <p:spPr>
          <a:xfrm>
            <a:off x="1748645" y="1939475"/>
            <a:ext cx="2932691" cy="48259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lnSpc>
                <a:spcPct val="12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在此录入上述图表的综合说明，在此录入上述图表的综合描述说明。</a:t>
            </a:r>
          </a:p>
        </p:txBody>
      </p:sp>
      <p:sp>
        <p:nvSpPr>
          <p:cNvPr id="569" name="矩形 10"/>
          <p:cNvSpPr txBox="1"/>
          <p:nvPr/>
        </p:nvSpPr>
        <p:spPr>
          <a:xfrm>
            <a:off x="7654332" y="1598066"/>
            <a:ext cx="1475737" cy="4089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 algn="ctr">
              <a:defRPr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添加标题内容</a:t>
            </a:r>
          </a:p>
        </p:txBody>
      </p:sp>
      <p:sp>
        <p:nvSpPr>
          <p:cNvPr id="570" name="矩形 11"/>
          <p:cNvSpPr txBox="1"/>
          <p:nvPr/>
        </p:nvSpPr>
        <p:spPr>
          <a:xfrm>
            <a:off x="7653301" y="1939475"/>
            <a:ext cx="2932691" cy="48259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lnSpc>
                <a:spcPct val="12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在此录入上述图表的综合说明，在此录入上述图表的综合描述说明。</a:t>
            </a:r>
          </a:p>
        </p:txBody>
      </p:sp>
      <p:sp>
        <p:nvSpPr>
          <p:cNvPr id="571" name="矩形 12"/>
          <p:cNvSpPr txBox="1"/>
          <p:nvPr/>
        </p:nvSpPr>
        <p:spPr>
          <a:xfrm>
            <a:off x="1749675" y="3068958"/>
            <a:ext cx="1475737" cy="4089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 algn="ctr">
              <a:defRPr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添加标题内容</a:t>
            </a:r>
          </a:p>
        </p:txBody>
      </p:sp>
      <p:sp>
        <p:nvSpPr>
          <p:cNvPr id="572" name="矩形 13"/>
          <p:cNvSpPr txBox="1"/>
          <p:nvPr/>
        </p:nvSpPr>
        <p:spPr>
          <a:xfrm>
            <a:off x="1748645" y="3410365"/>
            <a:ext cx="2932691" cy="48259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lnSpc>
                <a:spcPct val="12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在此录入上述图表的综合说明，在此录入上述图表的综合描述说明。</a:t>
            </a:r>
          </a:p>
        </p:txBody>
      </p:sp>
      <p:sp>
        <p:nvSpPr>
          <p:cNvPr id="573" name="矩形 14"/>
          <p:cNvSpPr txBox="1"/>
          <p:nvPr/>
        </p:nvSpPr>
        <p:spPr>
          <a:xfrm>
            <a:off x="7654332" y="3068958"/>
            <a:ext cx="1475737" cy="4089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 algn="ctr">
              <a:defRPr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添加标题内容</a:t>
            </a:r>
          </a:p>
        </p:txBody>
      </p:sp>
      <p:sp>
        <p:nvSpPr>
          <p:cNvPr id="574" name="矩形 15"/>
          <p:cNvSpPr txBox="1"/>
          <p:nvPr/>
        </p:nvSpPr>
        <p:spPr>
          <a:xfrm>
            <a:off x="7653301" y="3410365"/>
            <a:ext cx="2932691" cy="48259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lnSpc>
                <a:spcPct val="12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在此录入上述图表的综合说明，在此录入上述图表的综合描述说明。</a:t>
            </a:r>
          </a:p>
        </p:txBody>
      </p:sp>
      <p:sp>
        <p:nvSpPr>
          <p:cNvPr id="575" name="圆角矩形 16"/>
          <p:cNvSpPr/>
          <p:nvPr/>
        </p:nvSpPr>
        <p:spPr>
          <a:xfrm>
            <a:off x="1918741" y="4583798"/>
            <a:ext cx="2952331" cy="432051"/>
          </a:xfrm>
          <a:prstGeom prst="roundRect">
            <a:avLst>
              <a:gd name="adj" fmla="val 16667"/>
            </a:avLst>
          </a:prstGeom>
          <a:solidFill>
            <a:srgbClr val="404040"/>
          </a:solidFill>
          <a:ln w="12700">
            <a:miter lim="400000"/>
          </a:ln>
          <a:effectLst>
            <a:outerShdw blurRad="241300" dist="38100" dir="2700000" rotWithShape="0">
              <a:srgbClr val="000000">
                <a:alpha val="28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76" name="标题 4"/>
          <p:cNvSpPr txBox="1"/>
          <p:nvPr/>
        </p:nvSpPr>
        <p:spPr>
          <a:xfrm>
            <a:off x="1892453" y="4577443"/>
            <a:ext cx="2932900" cy="4089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lstStyle>
            <a:lvl1pPr algn="ctr">
              <a:defRPr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添加标题内容</a:t>
            </a:r>
          </a:p>
        </p:txBody>
      </p:sp>
      <p:sp>
        <p:nvSpPr>
          <p:cNvPr id="577" name="矩形 18"/>
          <p:cNvSpPr txBox="1"/>
          <p:nvPr/>
        </p:nvSpPr>
        <p:spPr>
          <a:xfrm>
            <a:off x="1953029" y="5159862"/>
            <a:ext cx="8644395" cy="513079"/>
          </a:xfrm>
          <a:prstGeom prst="rect">
            <a:avLst/>
          </a:prstGeom>
          <a:ln w="12700">
            <a:miter lim="400000"/>
          </a:ln>
        </p:spPr>
        <p:txBody>
          <a:bodyPr lIns="34289" tIns="34289" rIns="34289" bIns="34289">
            <a:spAutoFit/>
          </a:bodyPr>
          <a:lstStyle>
            <a:lvl1pPr>
              <a:lnSpc>
                <a:spcPct val="15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此处添加详细文本描述，建议与标题相关并符合整体语言风格，语言描述尽量简洁生动。尽量将每页幻灯片的字数控制在 200字以内，据统计每页幻灯片的最好控制在  5分钟之内。此处添加详细文本描述 。</a:t>
            </a: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10190" y="6381750"/>
            <a:ext cx="1311910" cy="3073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0830" y="1862595"/>
            <a:ext cx="7119330" cy="38778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81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1440" y="1719148"/>
            <a:ext cx="1008115" cy="10088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82" name="TextBox 59"/>
          <p:cNvSpPr txBox="1"/>
          <p:nvPr/>
        </p:nvSpPr>
        <p:spPr>
          <a:xfrm>
            <a:off x="8697159" y="1961950"/>
            <a:ext cx="916675" cy="5232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28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04</a:t>
            </a:r>
          </a:p>
        </p:txBody>
      </p:sp>
      <p:sp>
        <p:nvSpPr>
          <p:cNvPr id="583" name="TextBox 59"/>
          <p:cNvSpPr txBox="1"/>
          <p:nvPr/>
        </p:nvSpPr>
        <p:spPr>
          <a:xfrm>
            <a:off x="7760261" y="2910233"/>
            <a:ext cx="2716876" cy="9423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48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</a:t>
            </a:r>
          </a:p>
        </p:txBody>
      </p:sp>
      <p:sp>
        <p:nvSpPr>
          <p:cNvPr id="584" name="矩形 6"/>
          <p:cNvSpPr txBox="1"/>
          <p:nvPr/>
        </p:nvSpPr>
        <p:spPr>
          <a:xfrm>
            <a:off x="6543337" y="3702322"/>
            <a:ext cx="5150723" cy="3454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14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添加标题/添加标题/添加标题/添加标题/添加标题</a:t>
            </a:r>
          </a:p>
        </p:txBody>
      </p:sp>
      <p:sp>
        <p:nvSpPr>
          <p:cNvPr id="585" name="Rectangle 4"/>
          <p:cNvSpPr txBox="1"/>
          <p:nvPr/>
        </p:nvSpPr>
        <p:spPr>
          <a:xfrm>
            <a:off x="7292209" y="4264231"/>
            <a:ext cx="3652979" cy="5486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lstStyle/>
          <a:p>
            <a:pPr algn="ctr"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Introduction Of Atmospheric</a:t>
            </a:r>
            <a:endParaRPr sz="2000" b="1">
              <a:solidFill>
                <a:srgbClr val="FFFFFF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algn="ctr"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Business Plan Startup Plan PPT Template, </a:t>
            </a:r>
            <a:endParaRPr sz="2000" b="1">
              <a:solidFill>
                <a:srgbClr val="FFFFFF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algn="ctr"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Complete Framework</a:t>
            </a: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554335" y="6381115"/>
            <a:ext cx="1311910" cy="3073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1166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1" name="Text Box 7"/>
          <p:cNvSpPr txBox="1"/>
          <p:nvPr/>
        </p:nvSpPr>
        <p:spPr>
          <a:xfrm>
            <a:off x="8359947" y="2048430"/>
            <a:ext cx="2068803" cy="447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dirty="0" err="1"/>
              <a:t>自我介绍</a:t>
            </a:r>
            <a:endParaRPr dirty="0"/>
          </a:p>
        </p:txBody>
      </p:sp>
      <p:sp>
        <p:nvSpPr>
          <p:cNvPr id="72" name="矩形 7"/>
          <p:cNvSpPr txBox="1"/>
          <p:nvPr/>
        </p:nvSpPr>
        <p:spPr>
          <a:xfrm>
            <a:off x="8382816" y="2410007"/>
            <a:ext cx="3063993" cy="3708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A6A6A6"/>
                </a:solidFill>
                <a:latin typeface="Impact MT Std"/>
                <a:ea typeface="Impact MT Std"/>
                <a:cs typeface="Impact MT Std"/>
                <a:sym typeface="Impact MT Std"/>
              </a:defRPr>
            </a:lvl1pPr>
          </a:lstStyle>
          <a:p>
            <a:r>
              <a:rPr dirty="0"/>
              <a:t>Personal Basic Information</a:t>
            </a:r>
          </a:p>
        </p:txBody>
      </p:sp>
      <p:sp>
        <p:nvSpPr>
          <p:cNvPr id="73" name="矩形 8"/>
          <p:cNvSpPr txBox="1"/>
          <p:nvPr/>
        </p:nvSpPr>
        <p:spPr>
          <a:xfrm>
            <a:off x="6136078" y="2885876"/>
            <a:ext cx="4088077" cy="272893"/>
          </a:xfrm>
          <a:prstGeom prst="rect">
            <a:avLst/>
          </a:prstGeom>
          <a:ln w="12700">
            <a:miter lim="400000"/>
          </a:ln>
        </p:spPr>
        <p:txBody>
          <a:bodyPr lIns="34289" tIns="34289" rIns="34289" bIns="34289">
            <a:spAutoFit/>
          </a:bodyPr>
          <a:lstStyle>
            <a:lvl1pPr>
              <a:lnSpc>
                <a:spcPct val="15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endParaRPr dirty="0"/>
          </a:p>
        </p:txBody>
      </p:sp>
      <p:pic>
        <p:nvPicPr>
          <p:cNvPr id="74" name="图片 14" descr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914" y="2495218"/>
            <a:ext cx="3702964" cy="231435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5" name="%E5%8D%83%E5%BA%93%E7%BD%91_%E5%95%86%E5%8A%A1%E7%94%B5%E8%84%91%E6%95%B0%E6%8D%AE%E5%B1%95%E7%A4%BA2.5d%E7%AB%8B%E4%BD%93%E5%85%8D%E6%8A%A0%E7%B4%A0%E6%9D%90_%E5%85%83%E7%B4%A0%E7%BC%96%E5%8F%B710105303.png" descr="%E5%8D%83%E5%BA%93%E7%BD%91_%E5%95%86%E5%8A%A1%E7%94%B5%E8%84%91%E6%95%B0%E6%8D%AE%E5%B1%95%E7%A4%BA2.5d%E7%AB%8B%E4%BD%93%E5%85%8D%E6%8A%A0%E7%B4%A0%E6%9D%90_%E5%85%83%E7%B4%A0%E7%BC%96%E5%8F%B71010530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4351" y="1904692"/>
            <a:ext cx="1015467" cy="101546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410190" y="6309360"/>
            <a:ext cx="1311910" cy="307340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26B764A-775E-9C3F-3E67-4E3038031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216793"/>
              </p:ext>
            </p:extLst>
          </p:nvPr>
        </p:nvGraphicFramePr>
        <p:xfrm>
          <a:off x="6676371" y="3171253"/>
          <a:ext cx="4770438" cy="14935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70438">
                  <a:extLst>
                    <a:ext uri="{9D8B030D-6E8A-4147-A177-3AD203B41FA5}">
                      <a16:colId xmlns:a16="http://schemas.microsoft.com/office/drawing/2014/main" val="2075018360"/>
                    </a:ext>
                  </a:extLst>
                </a:gridCol>
              </a:tblGrid>
              <a:tr h="766588">
                <a:tc>
                  <a:txBody>
                    <a:bodyPr/>
                    <a:lstStyle/>
                    <a:p>
                      <a:pPr algn="l"/>
                      <a:r>
                        <a:rPr lang="zh-CN" sz="14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某互联网金融公司大数据开发工程师，前京东大数据开发工程师，</a:t>
                      </a:r>
                      <a:endParaRPr lang="zh-CN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黑体" panose="02010609060101010101" pitchFamily="49" charset="-122"/>
                      </a:endParaRPr>
                    </a:p>
                    <a:p>
                      <a:pPr algn="l"/>
                      <a:r>
                        <a:rPr lang="zh-CN" sz="14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信息与通信工程专业硕士，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CSDN</a:t>
                      </a:r>
                      <a:r>
                        <a:rPr lang="zh-CN" sz="14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认证博客专家，阿里云专家博主，微信公众号【笑看风云路】主理人</a:t>
                      </a:r>
                      <a:endParaRPr lang="en-US" altLang="zh-CN" sz="18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宋体" panose="02010600030101010101" pitchFamily="2" charset="-122"/>
                      </a:endParaRPr>
                    </a:p>
                    <a:p>
                      <a:pPr algn="l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MS Mincho" panose="02020609040205080304" pitchFamily="49" charset="-128"/>
                          <a:cs typeface="宋体" panose="02010600030101010101" pitchFamily="2" charset="-122"/>
                        </a:rPr>
                        <a:t>6</a:t>
                      </a:r>
                      <a:r>
                        <a:rPr lang="zh-CN" sz="14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年企业数据开发经验，对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Spark</a:t>
                      </a:r>
                      <a:r>
                        <a:rPr lang="zh-CN" sz="14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Flink</a:t>
                      </a:r>
                      <a:r>
                        <a:rPr lang="zh-CN" sz="14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Kafka</a:t>
                      </a:r>
                      <a:r>
                        <a:rPr lang="zh-CN" sz="14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Hive</a:t>
                      </a:r>
                      <a:r>
                        <a:rPr lang="zh-CN" sz="14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HBase</a:t>
                      </a:r>
                      <a:r>
                        <a:rPr lang="zh-CN" sz="14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等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Hadoop</a:t>
                      </a:r>
                      <a:r>
                        <a:rPr lang="zh-CN" sz="14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生态圈大数据技术有丰富的实践经验，对于海量数据的计算和存储有深厚的经验和积累。</a:t>
                      </a:r>
                      <a:endParaRPr lang="zh-CN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黑体" panose="02010609060101010101" pitchFamily="49" charset="-122"/>
                      </a:endParaRPr>
                    </a:p>
                  </a:txBody>
                  <a:tcPr marL="114300" marR="114300" marT="0" marB="0"/>
                </a:tc>
                <a:extLst>
                  <a:ext uri="{0D108BD9-81ED-4DB2-BD59-A6C34878D82A}">
                    <a16:rowId xmlns:a16="http://schemas.microsoft.com/office/drawing/2014/main" val="67385519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58" y="2563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89" name="TextBox 3"/>
          <p:cNvSpPr txBox="1"/>
          <p:nvPr/>
        </p:nvSpPr>
        <p:spPr>
          <a:xfrm>
            <a:off x="1163865" y="504293"/>
            <a:ext cx="1857812" cy="447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</a:t>
            </a:r>
          </a:p>
        </p:txBody>
      </p:sp>
      <p:grpSp>
        <p:nvGrpSpPr>
          <p:cNvPr id="597" name="Group 9"/>
          <p:cNvGrpSpPr/>
          <p:nvPr/>
        </p:nvGrpSpPr>
        <p:grpSpPr>
          <a:xfrm>
            <a:off x="3929352" y="3222974"/>
            <a:ext cx="1435809" cy="807182"/>
            <a:chOff x="-7" y="-3"/>
            <a:chExt cx="1435807" cy="807180"/>
          </a:xfrm>
        </p:grpSpPr>
        <p:sp>
          <p:nvSpPr>
            <p:cNvPr id="590" name="Freeform 239"/>
            <p:cNvSpPr/>
            <p:nvPr/>
          </p:nvSpPr>
          <p:spPr>
            <a:xfrm>
              <a:off x="9418" y="632548"/>
              <a:ext cx="106367" cy="82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00" y="0"/>
                  </a:moveTo>
                  <a:cubicBezTo>
                    <a:pt x="9900" y="0"/>
                    <a:pt x="9900" y="0"/>
                    <a:pt x="9900" y="0"/>
                  </a:cubicBezTo>
                  <a:cubicBezTo>
                    <a:pt x="5400" y="0"/>
                    <a:pt x="0" y="2335"/>
                    <a:pt x="0" y="8173"/>
                  </a:cubicBezTo>
                  <a:cubicBezTo>
                    <a:pt x="0" y="11676"/>
                    <a:pt x="0" y="11676"/>
                    <a:pt x="0" y="11676"/>
                  </a:cubicBezTo>
                  <a:cubicBezTo>
                    <a:pt x="0" y="18097"/>
                    <a:pt x="5400" y="21600"/>
                    <a:pt x="9900" y="21600"/>
                  </a:cubicBezTo>
                  <a:cubicBezTo>
                    <a:pt x="12600" y="21600"/>
                    <a:pt x="12600" y="21600"/>
                    <a:pt x="12600" y="21600"/>
                  </a:cubicBezTo>
                  <a:cubicBezTo>
                    <a:pt x="17550" y="21600"/>
                    <a:pt x="21600" y="18097"/>
                    <a:pt x="21600" y="11676"/>
                  </a:cubicBezTo>
                  <a:cubicBezTo>
                    <a:pt x="21600" y="8173"/>
                    <a:pt x="21600" y="8173"/>
                    <a:pt x="21600" y="8173"/>
                  </a:cubicBezTo>
                  <a:cubicBezTo>
                    <a:pt x="21600" y="2335"/>
                    <a:pt x="17550" y="0"/>
                    <a:pt x="12600" y="0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1" name="Freeform 240"/>
            <p:cNvSpPr/>
            <p:nvPr/>
          </p:nvSpPr>
          <p:spPr>
            <a:xfrm>
              <a:off x="125307" y="534123"/>
              <a:ext cx="100016" cy="180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20" y="0"/>
                  </a:moveTo>
                  <a:cubicBezTo>
                    <a:pt x="8160" y="0"/>
                    <a:pt x="8160" y="0"/>
                    <a:pt x="8160" y="0"/>
                  </a:cubicBezTo>
                  <a:cubicBezTo>
                    <a:pt x="3360" y="0"/>
                    <a:pt x="0" y="1333"/>
                    <a:pt x="0" y="4000"/>
                  </a:cubicBezTo>
                  <a:cubicBezTo>
                    <a:pt x="0" y="17067"/>
                    <a:pt x="0" y="17067"/>
                    <a:pt x="0" y="17067"/>
                  </a:cubicBezTo>
                  <a:cubicBezTo>
                    <a:pt x="0" y="20000"/>
                    <a:pt x="3360" y="21600"/>
                    <a:pt x="8160" y="21600"/>
                  </a:cubicBezTo>
                  <a:cubicBezTo>
                    <a:pt x="11520" y="21600"/>
                    <a:pt x="11520" y="21600"/>
                    <a:pt x="11520" y="21600"/>
                  </a:cubicBezTo>
                  <a:cubicBezTo>
                    <a:pt x="16320" y="21600"/>
                    <a:pt x="21600" y="20000"/>
                    <a:pt x="21600" y="17067"/>
                  </a:cubicBezTo>
                  <a:cubicBezTo>
                    <a:pt x="21600" y="4000"/>
                    <a:pt x="21600" y="4000"/>
                    <a:pt x="21600" y="4000"/>
                  </a:cubicBezTo>
                  <a:cubicBezTo>
                    <a:pt x="21600" y="1333"/>
                    <a:pt x="16320" y="0"/>
                    <a:pt x="11520" y="0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2" name="Freeform 241"/>
            <p:cNvSpPr/>
            <p:nvPr/>
          </p:nvSpPr>
          <p:spPr>
            <a:xfrm>
              <a:off x="239607" y="453160"/>
              <a:ext cx="92078" cy="261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44" y="0"/>
                  </a:moveTo>
                  <a:cubicBezTo>
                    <a:pt x="10010" y="0"/>
                    <a:pt x="10010" y="0"/>
                    <a:pt x="10010" y="0"/>
                  </a:cubicBezTo>
                  <a:cubicBezTo>
                    <a:pt x="4741" y="0"/>
                    <a:pt x="0" y="1831"/>
                    <a:pt x="0" y="3661"/>
                  </a:cubicBezTo>
                  <a:cubicBezTo>
                    <a:pt x="0" y="18488"/>
                    <a:pt x="0" y="18488"/>
                    <a:pt x="0" y="18488"/>
                  </a:cubicBezTo>
                  <a:cubicBezTo>
                    <a:pt x="0" y="20319"/>
                    <a:pt x="4741" y="21600"/>
                    <a:pt x="10010" y="21600"/>
                  </a:cubicBezTo>
                  <a:cubicBezTo>
                    <a:pt x="12644" y="21600"/>
                    <a:pt x="12644" y="21600"/>
                    <a:pt x="12644" y="21600"/>
                  </a:cubicBezTo>
                  <a:cubicBezTo>
                    <a:pt x="17912" y="21600"/>
                    <a:pt x="21600" y="20319"/>
                    <a:pt x="21600" y="18488"/>
                  </a:cubicBezTo>
                  <a:cubicBezTo>
                    <a:pt x="21600" y="3661"/>
                    <a:pt x="21600" y="3661"/>
                    <a:pt x="21600" y="3661"/>
                  </a:cubicBezTo>
                  <a:cubicBezTo>
                    <a:pt x="21600" y="1831"/>
                    <a:pt x="17912" y="0"/>
                    <a:pt x="12644" y="0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3" name="Freeform 242"/>
            <p:cNvSpPr/>
            <p:nvPr/>
          </p:nvSpPr>
          <p:spPr>
            <a:xfrm>
              <a:off x="345969" y="361084"/>
              <a:ext cx="92078" cy="354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581"/>
                  </a:moveTo>
                  <a:cubicBezTo>
                    <a:pt x="21600" y="1087"/>
                    <a:pt x="17385" y="0"/>
                    <a:pt x="11590" y="0"/>
                  </a:cubicBezTo>
                  <a:cubicBezTo>
                    <a:pt x="9483" y="0"/>
                    <a:pt x="9483" y="0"/>
                    <a:pt x="9483" y="0"/>
                  </a:cubicBezTo>
                  <a:cubicBezTo>
                    <a:pt x="4215" y="0"/>
                    <a:pt x="0" y="1087"/>
                    <a:pt x="0" y="2581"/>
                  </a:cubicBezTo>
                  <a:cubicBezTo>
                    <a:pt x="0" y="19155"/>
                    <a:pt x="0" y="19155"/>
                    <a:pt x="0" y="19155"/>
                  </a:cubicBezTo>
                  <a:cubicBezTo>
                    <a:pt x="0" y="20513"/>
                    <a:pt x="4215" y="21600"/>
                    <a:pt x="9483" y="21600"/>
                  </a:cubicBezTo>
                  <a:cubicBezTo>
                    <a:pt x="11590" y="21600"/>
                    <a:pt x="11590" y="21600"/>
                    <a:pt x="11590" y="21600"/>
                  </a:cubicBezTo>
                  <a:cubicBezTo>
                    <a:pt x="17385" y="21600"/>
                    <a:pt x="21600" y="20513"/>
                    <a:pt x="21600" y="19155"/>
                  </a:cubicBezTo>
                  <a:lnTo>
                    <a:pt x="21600" y="2581"/>
                  </a:ln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4" name="Freeform 243"/>
            <p:cNvSpPr/>
            <p:nvPr/>
          </p:nvSpPr>
          <p:spPr>
            <a:xfrm>
              <a:off x="461857" y="264247"/>
              <a:ext cx="90491" cy="4508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63" y="0"/>
                  </a:moveTo>
                  <a:cubicBezTo>
                    <a:pt x="9483" y="0"/>
                    <a:pt x="9483" y="0"/>
                    <a:pt x="9483" y="0"/>
                  </a:cubicBezTo>
                  <a:cubicBezTo>
                    <a:pt x="4215" y="0"/>
                    <a:pt x="0" y="958"/>
                    <a:pt x="0" y="2022"/>
                  </a:cubicBezTo>
                  <a:cubicBezTo>
                    <a:pt x="0" y="19578"/>
                    <a:pt x="0" y="19578"/>
                    <a:pt x="0" y="19578"/>
                  </a:cubicBezTo>
                  <a:cubicBezTo>
                    <a:pt x="0" y="20749"/>
                    <a:pt x="4215" y="21600"/>
                    <a:pt x="9483" y="21600"/>
                  </a:cubicBezTo>
                  <a:cubicBezTo>
                    <a:pt x="11063" y="21600"/>
                    <a:pt x="11063" y="21600"/>
                    <a:pt x="11063" y="21600"/>
                  </a:cubicBezTo>
                  <a:cubicBezTo>
                    <a:pt x="16859" y="21600"/>
                    <a:pt x="21600" y="20749"/>
                    <a:pt x="21600" y="19578"/>
                  </a:cubicBezTo>
                  <a:cubicBezTo>
                    <a:pt x="21600" y="2022"/>
                    <a:pt x="21600" y="2022"/>
                    <a:pt x="21600" y="2022"/>
                  </a:cubicBezTo>
                  <a:cubicBezTo>
                    <a:pt x="21600" y="958"/>
                    <a:pt x="16859" y="0"/>
                    <a:pt x="11063" y="0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5" name="Freeform 244"/>
            <p:cNvSpPr/>
            <p:nvPr/>
          </p:nvSpPr>
          <p:spPr>
            <a:xfrm>
              <a:off x="-8" y="-4"/>
              <a:ext cx="552355" cy="481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420" extrusionOk="0">
                  <a:moveTo>
                    <a:pt x="21214" y="708"/>
                  </a:moveTo>
                  <a:cubicBezTo>
                    <a:pt x="20956" y="116"/>
                    <a:pt x="20267" y="-180"/>
                    <a:pt x="19665" y="116"/>
                  </a:cubicBezTo>
                  <a:cubicBezTo>
                    <a:pt x="14157" y="2483"/>
                    <a:pt x="14157" y="2483"/>
                    <a:pt x="14157" y="2483"/>
                  </a:cubicBezTo>
                  <a:cubicBezTo>
                    <a:pt x="13555" y="2779"/>
                    <a:pt x="13211" y="3568"/>
                    <a:pt x="13469" y="4357"/>
                  </a:cubicBezTo>
                  <a:cubicBezTo>
                    <a:pt x="13641" y="4850"/>
                    <a:pt x="14157" y="5245"/>
                    <a:pt x="14674" y="5245"/>
                  </a:cubicBezTo>
                  <a:cubicBezTo>
                    <a:pt x="14760" y="5245"/>
                    <a:pt x="14932" y="5245"/>
                    <a:pt x="15104" y="5146"/>
                  </a:cubicBezTo>
                  <a:cubicBezTo>
                    <a:pt x="17169" y="4258"/>
                    <a:pt x="17169" y="4258"/>
                    <a:pt x="17169" y="4258"/>
                  </a:cubicBezTo>
                  <a:cubicBezTo>
                    <a:pt x="10801" y="14319"/>
                    <a:pt x="905" y="18560"/>
                    <a:pt x="819" y="18658"/>
                  </a:cubicBezTo>
                  <a:cubicBezTo>
                    <a:pt x="216" y="18856"/>
                    <a:pt x="-128" y="19743"/>
                    <a:pt x="44" y="20434"/>
                  </a:cubicBezTo>
                  <a:cubicBezTo>
                    <a:pt x="302" y="21025"/>
                    <a:pt x="733" y="21420"/>
                    <a:pt x="1249" y="21420"/>
                  </a:cubicBezTo>
                  <a:cubicBezTo>
                    <a:pt x="1421" y="21420"/>
                    <a:pt x="1593" y="21420"/>
                    <a:pt x="1765" y="21321"/>
                  </a:cubicBezTo>
                  <a:cubicBezTo>
                    <a:pt x="2196" y="21124"/>
                    <a:pt x="11576" y="16982"/>
                    <a:pt x="18546" y="7020"/>
                  </a:cubicBezTo>
                  <a:cubicBezTo>
                    <a:pt x="18546" y="8302"/>
                    <a:pt x="18546" y="8302"/>
                    <a:pt x="18546" y="8302"/>
                  </a:cubicBezTo>
                  <a:cubicBezTo>
                    <a:pt x="18546" y="9091"/>
                    <a:pt x="19321" y="9782"/>
                    <a:pt x="20009" y="9782"/>
                  </a:cubicBezTo>
                  <a:cubicBezTo>
                    <a:pt x="20697" y="9782"/>
                    <a:pt x="21472" y="9091"/>
                    <a:pt x="21472" y="8302"/>
                  </a:cubicBezTo>
                  <a:cubicBezTo>
                    <a:pt x="21472" y="1694"/>
                    <a:pt x="21472" y="1694"/>
                    <a:pt x="21472" y="1694"/>
                  </a:cubicBezTo>
                  <a:cubicBezTo>
                    <a:pt x="21472" y="1694"/>
                    <a:pt x="21472" y="1694"/>
                    <a:pt x="21472" y="1694"/>
                  </a:cubicBezTo>
                  <a:cubicBezTo>
                    <a:pt x="21472" y="1299"/>
                    <a:pt x="21386" y="1004"/>
                    <a:pt x="21214" y="708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6" name="Freeform 248"/>
            <p:cNvSpPr/>
            <p:nvPr/>
          </p:nvSpPr>
          <p:spPr>
            <a:xfrm>
              <a:off x="857145" y="165822"/>
              <a:ext cx="578655" cy="641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2" h="21600" extrusionOk="0">
                  <a:moveTo>
                    <a:pt x="7945" y="21600"/>
                  </a:moveTo>
                  <a:cubicBezTo>
                    <a:pt x="7779" y="21600"/>
                    <a:pt x="7697" y="21600"/>
                    <a:pt x="7531" y="21600"/>
                  </a:cubicBezTo>
                  <a:cubicBezTo>
                    <a:pt x="3476" y="21301"/>
                    <a:pt x="1490" y="18685"/>
                    <a:pt x="1490" y="16144"/>
                  </a:cubicBezTo>
                  <a:cubicBezTo>
                    <a:pt x="1572" y="13678"/>
                    <a:pt x="3641" y="11136"/>
                    <a:pt x="8110" y="11062"/>
                  </a:cubicBezTo>
                  <a:cubicBezTo>
                    <a:pt x="9766" y="10987"/>
                    <a:pt x="11338" y="11286"/>
                    <a:pt x="12745" y="11660"/>
                  </a:cubicBezTo>
                  <a:cubicBezTo>
                    <a:pt x="11421" y="7922"/>
                    <a:pt x="7779" y="4036"/>
                    <a:pt x="1076" y="1345"/>
                  </a:cubicBezTo>
                  <a:cubicBezTo>
                    <a:pt x="2317" y="3363"/>
                    <a:pt x="2317" y="3363"/>
                    <a:pt x="2317" y="3363"/>
                  </a:cubicBezTo>
                  <a:cubicBezTo>
                    <a:pt x="2400" y="3513"/>
                    <a:pt x="2400" y="3662"/>
                    <a:pt x="2234" y="3812"/>
                  </a:cubicBezTo>
                  <a:cubicBezTo>
                    <a:pt x="2069" y="3887"/>
                    <a:pt x="1903" y="3812"/>
                    <a:pt x="1821" y="3737"/>
                  </a:cubicBezTo>
                  <a:cubicBezTo>
                    <a:pt x="1324" y="3139"/>
                    <a:pt x="331" y="1869"/>
                    <a:pt x="166" y="1046"/>
                  </a:cubicBezTo>
                  <a:cubicBezTo>
                    <a:pt x="0" y="822"/>
                    <a:pt x="0" y="822"/>
                    <a:pt x="0" y="822"/>
                  </a:cubicBezTo>
                  <a:cubicBezTo>
                    <a:pt x="0" y="747"/>
                    <a:pt x="0" y="598"/>
                    <a:pt x="83" y="523"/>
                  </a:cubicBezTo>
                  <a:cubicBezTo>
                    <a:pt x="83" y="448"/>
                    <a:pt x="166" y="448"/>
                    <a:pt x="248" y="374"/>
                  </a:cubicBezTo>
                  <a:cubicBezTo>
                    <a:pt x="331" y="299"/>
                    <a:pt x="497" y="149"/>
                    <a:pt x="745" y="149"/>
                  </a:cubicBezTo>
                  <a:cubicBezTo>
                    <a:pt x="2069" y="75"/>
                    <a:pt x="3890" y="0"/>
                    <a:pt x="3890" y="0"/>
                  </a:cubicBezTo>
                  <a:cubicBezTo>
                    <a:pt x="3972" y="598"/>
                    <a:pt x="3972" y="598"/>
                    <a:pt x="3972" y="598"/>
                  </a:cubicBezTo>
                  <a:cubicBezTo>
                    <a:pt x="3972" y="598"/>
                    <a:pt x="2400" y="673"/>
                    <a:pt x="1241" y="673"/>
                  </a:cubicBezTo>
                  <a:cubicBezTo>
                    <a:pt x="8524" y="3662"/>
                    <a:pt x="12331" y="7922"/>
                    <a:pt x="13490" y="11958"/>
                  </a:cubicBezTo>
                  <a:cubicBezTo>
                    <a:pt x="18621" y="13827"/>
                    <a:pt x="21517" y="18087"/>
                    <a:pt x="21517" y="18162"/>
                  </a:cubicBezTo>
                  <a:cubicBezTo>
                    <a:pt x="21600" y="18311"/>
                    <a:pt x="21600" y="18461"/>
                    <a:pt x="21434" y="18536"/>
                  </a:cubicBezTo>
                  <a:cubicBezTo>
                    <a:pt x="21269" y="18610"/>
                    <a:pt x="21021" y="18610"/>
                    <a:pt x="20938" y="18461"/>
                  </a:cubicBezTo>
                  <a:cubicBezTo>
                    <a:pt x="20938" y="18386"/>
                    <a:pt x="18372" y="14574"/>
                    <a:pt x="13655" y="12631"/>
                  </a:cubicBezTo>
                  <a:cubicBezTo>
                    <a:pt x="13986" y="14126"/>
                    <a:pt x="13986" y="15546"/>
                    <a:pt x="13572" y="16891"/>
                  </a:cubicBezTo>
                  <a:cubicBezTo>
                    <a:pt x="12828" y="19806"/>
                    <a:pt x="10676" y="21600"/>
                    <a:pt x="7945" y="21600"/>
                  </a:cubicBezTo>
                  <a:close/>
                  <a:moveTo>
                    <a:pt x="8441" y="11660"/>
                  </a:moveTo>
                  <a:cubicBezTo>
                    <a:pt x="8359" y="11660"/>
                    <a:pt x="8276" y="11660"/>
                    <a:pt x="8110" y="11660"/>
                  </a:cubicBezTo>
                  <a:cubicBezTo>
                    <a:pt x="4138" y="11734"/>
                    <a:pt x="2234" y="13976"/>
                    <a:pt x="2152" y="16144"/>
                  </a:cubicBezTo>
                  <a:cubicBezTo>
                    <a:pt x="2152" y="18386"/>
                    <a:pt x="3972" y="20778"/>
                    <a:pt x="7614" y="21002"/>
                  </a:cubicBezTo>
                  <a:cubicBezTo>
                    <a:pt x="10097" y="21152"/>
                    <a:pt x="12248" y="19507"/>
                    <a:pt x="12993" y="16742"/>
                  </a:cubicBezTo>
                  <a:cubicBezTo>
                    <a:pt x="13324" y="15397"/>
                    <a:pt x="13324" y="13902"/>
                    <a:pt x="12910" y="12407"/>
                  </a:cubicBezTo>
                  <a:cubicBezTo>
                    <a:pt x="11586" y="11958"/>
                    <a:pt x="10097" y="11660"/>
                    <a:pt x="8441" y="11660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603" name="Group 17"/>
          <p:cNvGrpSpPr/>
          <p:nvPr/>
        </p:nvGrpSpPr>
        <p:grpSpPr>
          <a:xfrm>
            <a:off x="3976881" y="2025137"/>
            <a:ext cx="1643069" cy="1143005"/>
            <a:chOff x="0" y="0"/>
            <a:chExt cx="1643067" cy="1143003"/>
          </a:xfrm>
        </p:grpSpPr>
        <p:sp>
          <p:nvSpPr>
            <p:cNvPr id="598" name="Freeform 233"/>
            <p:cNvSpPr/>
            <p:nvPr/>
          </p:nvSpPr>
          <p:spPr>
            <a:xfrm>
              <a:off x="247650" y="-1"/>
              <a:ext cx="479428" cy="557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6781"/>
                    <a:pt x="18700" y="11704"/>
                    <a:pt x="14700" y="9810"/>
                  </a:cubicBezTo>
                  <a:cubicBezTo>
                    <a:pt x="16200" y="8778"/>
                    <a:pt x="17200" y="7315"/>
                    <a:pt x="17200" y="5508"/>
                  </a:cubicBezTo>
                  <a:cubicBezTo>
                    <a:pt x="17200" y="2410"/>
                    <a:pt x="14300" y="0"/>
                    <a:pt x="10800" y="0"/>
                  </a:cubicBezTo>
                  <a:cubicBezTo>
                    <a:pt x="7200" y="0"/>
                    <a:pt x="4400" y="2496"/>
                    <a:pt x="4400" y="5594"/>
                  </a:cubicBezTo>
                  <a:cubicBezTo>
                    <a:pt x="4400" y="7401"/>
                    <a:pt x="5400" y="8778"/>
                    <a:pt x="6900" y="9810"/>
                  </a:cubicBezTo>
                  <a:cubicBezTo>
                    <a:pt x="2900" y="11704"/>
                    <a:pt x="0" y="16781"/>
                    <a:pt x="0" y="21600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9" name="Freeform 234"/>
            <p:cNvSpPr/>
            <p:nvPr/>
          </p:nvSpPr>
          <p:spPr>
            <a:xfrm>
              <a:off x="247650" y="-1"/>
              <a:ext cx="479428" cy="557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6781"/>
                    <a:pt x="18700" y="11704"/>
                    <a:pt x="14700" y="9810"/>
                  </a:cubicBezTo>
                  <a:cubicBezTo>
                    <a:pt x="16200" y="8778"/>
                    <a:pt x="17200" y="7315"/>
                    <a:pt x="17200" y="5508"/>
                  </a:cubicBezTo>
                  <a:cubicBezTo>
                    <a:pt x="17200" y="2410"/>
                    <a:pt x="14300" y="0"/>
                    <a:pt x="10800" y="0"/>
                  </a:cubicBezTo>
                  <a:cubicBezTo>
                    <a:pt x="7200" y="0"/>
                    <a:pt x="4400" y="2496"/>
                    <a:pt x="4400" y="5594"/>
                  </a:cubicBezTo>
                  <a:cubicBezTo>
                    <a:pt x="4400" y="7401"/>
                    <a:pt x="5400" y="8778"/>
                    <a:pt x="6900" y="9810"/>
                  </a:cubicBezTo>
                  <a:cubicBezTo>
                    <a:pt x="2900" y="11704"/>
                    <a:pt x="0" y="16781"/>
                    <a:pt x="0" y="21600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0" name="Freeform 235"/>
            <p:cNvSpPr/>
            <p:nvPr/>
          </p:nvSpPr>
          <p:spPr>
            <a:xfrm>
              <a:off x="687388" y="158748"/>
              <a:ext cx="269878" cy="401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25" y="9786"/>
                  </a:moveTo>
                  <a:cubicBezTo>
                    <a:pt x="14872" y="8831"/>
                    <a:pt x="16111" y="7160"/>
                    <a:pt x="16111" y="5370"/>
                  </a:cubicBezTo>
                  <a:cubicBezTo>
                    <a:pt x="16111" y="2387"/>
                    <a:pt x="12570" y="0"/>
                    <a:pt x="8144" y="0"/>
                  </a:cubicBezTo>
                  <a:cubicBezTo>
                    <a:pt x="3541" y="0"/>
                    <a:pt x="0" y="2387"/>
                    <a:pt x="0" y="5370"/>
                  </a:cubicBezTo>
                  <a:cubicBezTo>
                    <a:pt x="0" y="7160"/>
                    <a:pt x="1239" y="8592"/>
                    <a:pt x="3187" y="9547"/>
                  </a:cubicBezTo>
                  <a:cubicBezTo>
                    <a:pt x="2479" y="9786"/>
                    <a:pt x="1948" y="10263"/>
                    <a:pt x="1416" y="10621"/>
                  </a:cubicBezTo>
                  <a:cubicBezTo>
                    <a:pt x="4072" y="13724"/>
                    <a:pt x="5666" y="18497"/>
                    <a:pt x="566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6469"/>
                    <a:pt x="18059" y="11576"/>
                    <a:pt x="12925" y="9786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1" name="Freeform 236"/>
            <p:cNvSpPr/>
            <p:nvPr/>
          </p:nvSpPr>
          <p:spPr>
            <a:xfrm>
              <a:off x="-1" y="157161"/>
              <a:ext cx="269879" cy="4032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13" y="9613"/>
                  </a:moveTo>
                  <a:cubicBezTo>
                    <a:pt x="20361" y="8664"/>
                    <a:pt x="21600" y="7121"/>
                    <a:pt x="21600" y="5341"/>
                  </a:cubicBezTo>
                  <a:cubicBezTo>
                    <a:pt x="21600" y="2374"/>
                    <a:pt x="18059" y="0"/>
                    <a:pt x="13633" y="0"/>
                  </a:cubicBezTo>
                  <a:cubicBezTo>
                    <a:pt x="9207" y="0"/>
                    <a:pt x="5489" y="2492"/>
                    <a:pt x="5489" y="5459"/>
                  </a:cubicBezTo>
                  <a:cubicBezTo>
                    <a:pt x="5489" y="7240"/>
                    <a:pt x="6728" y="8901"/>
                    <a:pt x="8675" y="9851"/>
                  </a:cubicBezTo>
                  <a:cubicBezTo>
                    <a:pt x="3541" y="11631"/>
                    <a:pt x="0" y="16497"/>
                    <a:pt x="0" y="21600"/>
                  </a:cubicBezTo>
                  <a:cubicBezTo>
                    <a:pt x="17351" y="21600"/>
                    <a:pt x="17351" y="21600"/>
                    <a:pt x="17351" y="21600"/>
                  </a:cubicBezTo>
                  <a:cubicBezTo>
                    <a:pt x="17351" y="18514"/>
                    <a:pt x="18767" y="14242"/>
                    <a:pt x="21246" y="11156"/>
                  </a:cubicBezTo>
                  <a:cubicBezTo>
                    <a:pt x="20361" y="10681"/>
                    <a:pt x="19475" y="9969"/>
                    <a:pt x="18413" y="9613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2" name="Freeform 249"/>
            <p:cNvSpPr/>
            <p:nvPr/>
          </p:nvSpPr>
          <p:spPr>
            <a:xfrm>
              <a:off x="1126384" y="474662"/>
              <a:ext cx="516683" cy="668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9" h="21600" extrusionOk="0">
                  <a:moveTo>
                    <a:pt x="6860" y="21600"/>
                  </a:moveTo>
                  <a:cubicBezTo>
                    <a:pt x="6318" y="21600"/>
                    <a:pt x="5775" y="21528"/>
                    <a:pt x="5233" y="21385"/>
                  </a:cubicBezTo>
                  <a:cubicBezTo>
                    <a:pt x="985" y="20452"/>
                    <a:pt x="-551" y="17581"/>
                    <a:pt x="172" y="15213"/>
                  </a:cubicBezTo>
                  <a:cubicBezTo>
                    <a:pt x="805" y="12917"/>
                    <a:pt x="3697" y="10908"/>
                    <a:pt x="8487" y="11625"/>
                  </a:cubicBezTo>
                  <a:cubicBezTo>
                    <a:pt x="10294" y="11841"/>
                    <a:pt x="11831" y="12415"/>
                    <a:pt x="13277" y="13060"/>
                  </a:cubicBezTo>
                  <a:cubicBezTo>
                    <a:pt x="12825" y="9329"/>
                    <a:pt x="9933" y="4951"/>
                    <a:pt x="3426" y="1220"/>
                  </a:cubicBezTo>
                  <a:cubicBezTo>
                    <a:pt x="4239" y="3373"/>
                    <a:pt x="4239" y="3373"/>
                    <a:pt x="4239" y="3373"/>
                  </a:cubicBezTo>
                  <a:cubicBezTo>
                    <a:pt x="4329" y="3516"/>
                    <a:pt x="4239" y="3660"/>
                    <a:pt x="4058" y="3732"/>
                  </a:cubicBezTo>
                  <a:cubicBezTo>
                    <a:pt x="3877" y="3803"/>
                    <a:pt x="3606" y="3732"/>
                    <a:pt x="3606" y="3588"/>
                  </a:cubicBezTo>
                  <a:cubicBezTo>
                    <a:pt x="3154" y="2942"/>
                    <a:pt x="2431" y="1579"/>
                    <a:pt x="2522" y="789"/>
                  </a:cubicBezTo>
                  <a:cubicBezTo>
                    <a:pt x="2431" y="574"/>
                    <a:pt x="2431" y="574"/>
                    <a:pt x="2431" y="574"/>
                  </a:cubicBezTo>
                  <a:cubicBezTo>
                    <a:pt x="2341" y="431"/>
                    <a:pt x="2431" y="287"/>
                    <a:pt x="2522" y="215"/>
                  </a:cubicBezTo>
                  <a:cubicBezTo>
                    <a:pt x="2612" y="215"/>
                    <a:pt x="2612" y="215"/>
                    <a:pt x="2703" y="215"/>
                  </a:cubicBezTo>
                  <a:cubicBezTo>
                    <a:pt x="2793" y="72"/>
                    <a:pt x="3064" y="0"/>
                    <a:pt x="3426" y="0"/>
                  </a:cubicBezTo>
                  <a:cubicBezTo>
                    <a:pt x="4781" y="215"/>
                    <a:pt x="6770" y="431"/>
                    <a:pt x="6770" y="431"/>
                  </a:cubicBezTo>
                  <a:cubicBezTo>
                    <a:pt x="6679" y="1005"/>
                    <a:pt x="6679" y="1005"/>
                    <a:pt x="6679" y="1005"/>
                  </a:cubicBezTo>
                  <a:cubicBezTo>
                    <a:pt x="6679" y="1005"/>
                    <a:pt x="5052" y="789"/>
                    <a:pt x="3697" y="646"/>
                  </a:cubicBezTo>
                  <a:cubicBezTo>
                    <a:pt x="10746" y="4736"/>
                    <a:pt x="13728" y="9401"/>
                    <a:pt x="14000" y="13419"/>
                  </a:cubicBezTo>
                  <a:cubicBezTo>
                    <a:pt x="19061" y="16146"/>
                    <a:pt x="20959" y="20595"/>
                    <a:pt x="21049" y="20667"/>
                  </a:cubicBezTo>
                  <a:cubicBezTo>
                    <a:pt x="21049" y="20811"/>
                    <a:pt x="20959" y="21026"/>
                    <a:pt x="20778" y="21026"/>
                  </a:cubicBezTo>
                  <a:cubicBezTo>
                    <a:pt x="20597" y="21098"/>
                    <a:pt x="20416" y="21026"/>
                    <a:pt x="20326" y="20882"/>
                  </a:cubicBezTo>
                  <a:cubicBezTo>
                    <a:pt x="20326" y="20811"/>
                    <a:pt x="18518" y="16720"/>
                    <a:pt x="14000" y="14137"/>
                  </a:cubicBezTo>
                  <a:cubicBezTo>
                    <a:pt x="14000" y="15572"/>
                    <a:pt x="13548" y="16936"/>
                    <a:pt x="12915" y="18084"/>
                  </a:cubicBezTo>
                  <a:cubicBezTo>
                    <a:pt x="11559" y="20308"/>
                    <a:pt x="9300" y="21600"/>
                    <a:pt x="6860" y="21600"/>
                  </a:cubicBezTo>
                  <a:close/>
                  <a:moveTo>
                    <a:pt x="6589" y="12056"/>
                  </a:moveTo>
                  <a:cubicBezTo>
                    <a:pt x="3335" y="12056"/>
                    <a:pt x="1347" y="13563"/>
                    <a:pt x="895" y="15357"/>
                  </a:cubicBezTo>
                  <a:cubicBezTo>
                    <a:pt x="262" y="17438"/>
                    <a:pt x="1618" y="20021"/>
                    <a:pt x="5414" y="20882"/>
                  </a:cubicBezTo>
                  <a:cubicBezTo>
                    <a:pt x="8125" y="21456"/>
                    <a:pt x="10746" y="20308"/>
                    <a:pt x="12192" y="17868"/>
                  </a:cubicBezTo>
                  <a:cubicBezTo>
                    <a:pt x="12915" y="16649"/>
                    <a:pt x="13367" y="15213"/>
                    <a:pt x="13277" y="13706"/>
                  </a:cubicBezTo>
                  <a:cubicBezTo>
                    <a:pt x="11921" y="12989"/>
                    <a:pt x="10294" y="12486"/>
                    <a:pt x="8396" y="12199"/>
                  </a:cubicBezTo>
                  <a:cubicBezTo>
                    <a:pt x="7764" y="12056"/>
                    <a:pt x="7131" y="12056"/>
                    <a:pt x="6589" y="12056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607" name="Group 23"/>
          <p:cNvGrpSpPr/>
          <p:nvPr/>
        </p:nvGrpSpPr>
        <p:grpSpPr>
          <a:xfrm>
            <a:off x="7183093" y="3218402"/>
            <a:ext cx="1274704" cy="708301"/>
            <a:chOff x="12" y="0"/>
            <a:chExt cx="1274702" cy="708299"/>
          </a:xfrm>
        </p:grpSpPr>
        <p:sp>
          <p:nvSpPr>
            <p:cNvPr id="604" name="Freeform 237"/>
            <p:cNvSpPr/>
            <p:nvPr/>
          </p:nvSpPr>
          <p:spPr>
            <a:xfrm>
              <a:off x="559118" y="-1"/>
              <a:ext cx="715598" cy="708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6" h="20725" extrusionOk="0">
                  <a:moveTo>
                    <a:pt x="20089" y="17287"/>
                  </a:moveTo>
                  <a:cubicBezTo>
                    <a:pt x="16489" y="13589"/>
                    <a:pt x="16489" y="13589"/>
                    <a:pt x="16489" y="13589"/>
                  </a:cubicBezTo>
                  <a:cubicBezTo>
                    <a:pt x="16104" y="13200"/>
                    <a:pt x="15525" y="13005"/>
                    <a:pt x="14946" y="13005"/>
                  </a:cubicBezTo>
                  <a:cubicBezTo>
                    <a:pt x="12825" y="10865"/>
                    <a:pt x="12825" y="10865"/>
                    <a:pt x="12825" y="10865"/>
                  </a:cubicBezTo>
                  <a:cubicBezTo>
                    <a:pt x="14561" y="8141"/>
                    <a:pt x="14304" y="4443"/>
                    <a:pt x="11925" y="2043"/>
                  </a:cubicBezTo>
                  <a:cubicBezTo>
                    <a:pt x="9161" y="-681"/>
                    <a:pt x="4725" y="-681"/>
                    <a:pt x="2025" y="2043"/>
                  </a:cubicBezTo>
                  <a:cubicBezTo>
                    <a:pt x="-675" y="4768"/>
                    <a:pt x="-675" y="9243"/>
                    <a:pt x="2025" y="11968"/>
                  </a:cubicBezTo>
                  <a:cubicBezTo>
                    <a:pt x="4468" y="14433"/>
                    <a:pt x="8261" y="14692"/>
                    <a:pt x="10961" y="12811"/>
                  </a:cubicBezTo>
                  <a:cubicBezTo>
                    <a:pt x="13082" y="14951"/>
                    <a:pt x="13082" y="14951"/>
                    <a:pt x="13082" y="14951"/>
                  </a:cubicBezTo>
                  <a:cubicBezTo>
                    <a:pt x="13018" y="15470"/>
                    <a:pt x="13211" y="16054"/>
                    <a:pt x="13661" y="16508"/>
                  </a:cubicBezTo>
                  <a:cubicBezTo>
                    <a:pt x="17261" y="20141"/>
                    <a:pt x="17261" y="20141"/>
                    <a:pt x="17261" y="20141"/>
                  </a:cubicBezTo>
                  <a:cubicBezTo>
                    <a:pt x="18096" y="20919"/>
                    <a:pt x="19318" y="20919"/>
                    <a:pt x="20089" y="20141"/>
                  </a:cubicBezTo>
                  <a:cubicBezTo>
                    <a:pt x="20925" y="19362"/>
                    <a:pt x="20925" y="18065"/>
                    <a:pt x="20089" y="17287"/>
                  </a:cubicBezTo>
                  <a:close/>
                  <a:moveTo>
                    <a:pt x="4018" y="9957"/>
                  </a:moveTo>
                  <a:cubicBezTo>
                    <a:pt x="2411" y="8335"/>
                    <a:pt x="2411" y="5676"/>
                    <a:pt x="4018" y="4054"/>
                  </a:cubicBezTo>
                  <a:cubicBezTo>
                    <a:pt x="5625" y="2433"/>
                    <a:pt x="8261" y="2433"/>
                    <a:pt x="9932" y="4054"/>
                  </a:cubicBezTo>
                  <a:cubicBezTo>
                    <a:pt x="11539" y="5676"/>
                    <a:pt x="11539" y="8335"/>
                    <a:pt x="9932" y="9957"/>
                  </a:cubicBezTo>
                  <a:cubicBezTo>
                    <a:pt x="8261" y="11643"/>
                    <a:pt x="5625" y="11643"/>
                    <a:pt x="4018" y="9957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5" name="Freeform 238"/>
            <p:cNvSpPr/>
            <p:nvPr/>
          </p:nvSpPr>
          <p:spPr>
            <a:xfrm>
              <a:off x="708228" y="149148"/>
              <a:ext cx="180605" cy="180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8" h="19659" extrusionOk="0">
                  <a:moveTo>
                    <a:pt x="2912" y="2912"/>
                  </a:moveTo>
                  <a:cubicBezTo>
                    <a:pt x="-971" y="6795"/>
                    <a:pt x="-971" y="13105"/>
                    <a:pt x="2912" y="16746"/>
                  </a:cubicBezTo>
                  <a:cubicBezTo>
                    <a:pt x="6795" y="20629"/>
                    <a:pt x="13105" y="20629"/>
                    <a:pt x="16746" y="16746"/>
                  </a:cubicBezTo>
                  <a:cubicBezTo>
                    <a:pt x="20629" y="13105"/>
                    <a:pt x="20629" y="6795"/>
                    <a:pt x="16746" y="2912"/>
                  </a:cubicBezTo>
                  <a:cubicBezTo>
                    <a:pt x="13105" y="-971"/>
                    <a:pt x="6795" y="-971"/>
                    <a:pt x="2912" y="2912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6" name="Freeform 251"/>
            <p:cNvSpPr/>
            <p:nvPr/>
          </p:nvSpPr>
          <p:spPr>
            <a:xfrm>
              <a:off x="12" y="33873"/>
              <a:ext cx="578115" cy="641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1" h="21600" extrusionOk="0">
                  <a:moveTo>
                    <a:pt x="13627" y="21600"/>
                  </a:moveTo>
                  <a:cubicBezTo>
                    <a:pt x="10896" y="21600"/>
                    <a:pt x="8744" y="19806"/>
                    <a:pt x="8000" y="16891"/>
                  </a:cubicBezTo>
                  <a:cubicBezTo>
                    <a:pt x="7586" y="15546"/>
                    <a:pt x="7586" y="14126"/>
                    <a:pt x="7917" y="12631"/>
                  </a:cubicBezTo>
                  <a:cubicBezTo>
                    <a:pt x="3200" y="14574"/>
                    <a:pt x="634" y="18386"/>
                    <a:pt x="634" y="18461"/>
                  </a:cubicBezTo>
                  <a:cubicBezTo>
                    <a:pt x="551" y="18610"/>
                    <a:pt x="303" y="18610"/>
                    <a:pt x="138" y="18536"/>
                  </a:cubicBezTo>
                  <a:cubicBezTo>
                    <a:pt x="-28" y="18461"/>
                    <a:pt x="-28" y="18311"/>
                    <a:pt x="55" y="18162"/>
                  </a:cubicBezTo>
                  <a:cubicBezTo>
                    <a:pt x="55" y="18087"/>
                    <a:pt x="2951" y="13827"/>
                    <a:pt x="8082" y="11958"/>
                  </a:cubicBezTo>
                  <a:cubicBezTo>
                    <a:pt x="9241" y="7922"/>
                    <a:pt x="13048" y="3662"/>
                    <a:pt x="20331" y="673"/>
                  </a:cubicBezTo>
                  <a:cubicBezTo>
                    <a:pt x="19089" y="673"/>
                    <a:pt x="17600" y="598"/>
                    <a:pt x="17600" y="598"/>
                  </a:cubicBezTo>
                  <a:cubicBezTo>
                    <a:pt x="17600" y="0"/>
                    <a:pt x="17600" y="0"/>
                    <a:pt x="17600" y="0"/>
                  </a:cubicBezTo>
                  <a:cubicBezTo>
                    <a:pt x="17600" y="0"/>
                    <a:pt x="19503" y="75"/>
                    <a:pt x="20744" y="149"/>
                  </a:cubicBezTo>
                  <a:cubicBezTo>
                    <a:pt x="21075" y="149"/>
                    <a:pt x="21241" y="299"/>
                    <a:pt x="21324" y="374"/>
                  </a:cubicBezTo>
                  <a:cubicBezTo>
                    <a:pt x="21406" y="448"/>
                    <a:pt x="21406" y="448"/>
                    <a:pt x="21489" y="523"/>
                  </a:cubicBezTo>
                  <a:cubicBezTo>
                    <a:pt x="21572" y="598"/>
                    <a:pt x="21572" y="747"/>
                    <a:pt x="21489" y="822"/>
                  </a:cubicBezTo>
                  <a:cubicBezTo>
                    <a:pt x="21406" y="1046"/>
                    <a:pt x="21406" y="1046"/>
                    <a:pt x="21406" y="1046"/>
                  </a:cubicBezTo>
                  <a:cubicBezTo>
                    <a:pt x="21241" y="1869"/>
                    <a:pt x="20248" y="3139"/>
                    <a:pt x="19751" y="3737"/>
                  </a:cubicBezTo>
                  <a:cubicBezTo>
                    <a:pt x="19669" y="3812"/>
                    <a:pt x="19503" y="3887"/>
                    <a:pt x="19338" y="3812"/>
                  </a:cubicBezTo>
                  <a:cubicBezTo>
                    <a:pt x="19172" y="3662"/>
                    <a:pt x="19172" y="3513"/>
                    <a:pt x="19255" y="3363"/>
                  </a:cubicBezTo>
                  <a:cubicBezTo>
                    <a:pt x="20496" y="1345"/>
                    <a:pt x="20496" y="1345"/>
                    <a:pt x="20496" y="1345"/>
                  </a:cubicBezTo>
                  <a:cubicBezTo>
                    <a:pt x="13710" y="4036"/>
                    <a:pt x="10069" y="7922"/>
                    <a:pt x="8827" y="11660"/>
                  </a:cubicBezTo>
                  <a:cubicBezTo>
                    <a:pt x="10234" y="11286"/>
                    <a:pt x="11724" y="10987"/>
                    <a:pt x="13462" y="11062"/>
                  </a:cubicBezTo>
                  <a:cubicBezTo>
                    <a:pt x="17931" y="11136"/>
                    <a:pt x="20000" y="13678"/>
                    <a:pt x="20000" y="16144"/>
                  </a:cubicBezTo>
                  <a:cubicBezTo>
                    <a:pt x="20082" y="18685"/>
                    <a:pt x="18096" y="21301"/>
                    <a:pt x="14041" y="21600"/>
                  </a:cubicBezTo>
                  <a:cubicBezTo>
                    <a:pt x="13875" y="21600"/>
                    <a:pt x="13793" y="21600"/>
                    <a:pt x="13627" y="21600"/>
                  </a:cubicBezTo>
                  <a:close/>
                  <a:moveTo>
                    <a:pt x="8662" y="12407"/>
                  </a:moveTo>
                  <a:cubicBezTo>
                    <a:pt x="8248" y="13902"/>
                    <a:pt x="8248" y="15397"/>
                    <a:pt x="8579" y="16742"/>
                  </a:cubicBezTo>
                  <a:cubicBezTo>
                    <a:pt x="9324" y="19507"/>
                    <a:pt x="11475" y="21152"/>
                    <a:pt x="13958" y="21002"/>
                  </a:cubicBezTo>
                  <a:cubicBezTo>
                    <a:pt x="17600" y="20778"/>
                    <a:pt x="19420" y="18386"/>
                    <a:pt x="19338" y="16144"/>
                  </a:cubicBezTo>
                  <a:cubicBezTo>
                    <a:pt x="19338" y="13976"/>
                    <a:pt x="17434" y="11734"/>
                    <a:pt x="13462" y="11660"/>
                  </a:cubicBezTo>
                  <a:cubicBezTo>
                    <a:pt x="11641" y="11585"/>
                    <a:pt x="10069" y="11884"/>
                    <a:pt x="8662" y="12407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610" name="Group 27"/>
          <p:cNvGrpSpPr/>
          <p:nvPr/>
        </p:nvGrpSpPr>
        <p:grpSpPr>
          <a:xfrm>
            <a:off x="7218867" y="1909157"/>
            <a:ext cx="1157119" cy="1122460"/>
            <a:chOff x="1" y="-10"/>
            <a:chExt cx="1157118" cy="1122460"/>
          </a:xfrm>
        </p:grpSpPr>
        <p:sp>
          <p:nvSpPr>
            <p:cNvPr id="608" name="Freeform 247"/>
            <p:cNvSpPr/>
            <p:nvPr/>
          </p:nvSpPr>
          <p:spPr>
            <a:xfrm>
              <a:off x="484723" y="-11"/>
              <a:ext cx="672397" cy="659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9" h="21118" extrusionOk="0">
                  <a:moveTo>
                    <a:pt x="13249" y="10335"/>
                  </a:moveTo>
                  <a:cubicBezTo>
                    <a:pt x="14364" y="11614"/>
                    <a:pt x="16455" y="11614"/>
                    <a:pt x="17709" y="10477"/>
                  </a:cubicBezTo>
                  <a:cubicBezTo>
                    <a:pt x="20147" y="8132"/>
                    <a:pt x="20147" y="8132"/>
                    <a:pt x="20147" y="8132"/>
                  </a:cubicBezTo>
                  <a:cubicBezTo>
                    <a:pt x="21053" y="7209"/>
                    <a:pt x="21332" y="5930"/>
                    <a:pt x="20984" y="4793"/>
                  </a:cubicBezTo>
                  <a:cubicBezTo>
                    <a:pt x="20914" y="4864"/>
                    <a:pt x="20914" y="4935"/>
                    <a:pt x="20844" y="4935"/>
                  </a:cubicBezTo>
                  <a:cubicBezTo>
                    <a:pt x="17918" y="7706"/>
                    <a:pt x="17918" y="7706"/>
                    <a:pt x="17918" y="7706"/>
                  </a:cubicBezTo>
                  <a:cubicBezTo>
                    <a:pt x="16803" y="8772"/>
                    <a:pt x="14991" y="8701"/>
                    <a:pt x="13946" y="7564"/>
                  </a:cubicBezTo>
                  <a:cubicBezTo>
                    <a:pt x="13877" y="7493"/>
                    <a:pt x="13877" y="7493"/>
                    <a:pt x="13877" y="7493"/>
                  </a:cubicBezTo>
                  <a:cubicBezTo>
                    <a:pt x="12831" y="6356"/>
                    <a:pt x="12831" y="4366"/>
                    <a:pt x="13946" y="3301"/>
                  </a:cubicBezTo>
                  <a:cubicBezTo>
                    <a:pt x="16803" y="601"/>
                    <a:pt x="16803" y="601"/>
                    <a:pt x="16803" y="601"/>
                  </a:cubicBezTo>
                  <a:cubicBezTo>
                    <a:pt x="16873" y="530"/>
                    <a:pt x="16942" y="459"/>
                    <a:pt x="17082" y="387"/>
                  </a:cubicBezTo>
                  <a:cubicBezTo>
                    <a:pt x="15897" y="-252"/>
                    <a:pt x="14504" y="-110"/>
                    <a:pt x="13528" y="885"/>
                  </a:cubicBezTo>
                  <a:cubicBezTo>
                    <a:pt x="11020" y="3159"/>
                    <a:pt x="11020" y="3159"/>
                    <a:pt x="11020" y="3159"/>
                  </a:cubicBezTo>
                  <a:cubicBezTo>
                    <a:pt x="9766" y="4366"/>
                    <a:pt x="9766" y="6569"/>
                    <a:pt x="10950" y="7848"/>
                  </a:cubicBezTo>
                  <a:cubicBezTo>
                    <a:pt x="11298" y="8274"/>
                    <a:pt x="11298" y="8274"/>
                    <a:pt x="11298" y="8274"/>
                  </a:cubicBezTo>
                  <a:cubicBezTo>
                    <a:pt x="10044" y="9482"/>
                    <a:pt x="10044" y="9482"/>
                    <a:pt x="10044" y="9482"/>
                  </a:cubicBezTo>
                  <a:cubicBezTo>
                    <a:pt x="4331" y="3230"/>
                    <a:pt x="4331" y="3230"/>
                    <a:pt x="4331" y="3230"/>
                  </a:cubicBezTo>
                  <a:cubicBezTo>
                    <a:pt x="2449" y="2661"/>
                    <a:pt x="2449" y="2661"/>
                    <a:pt x="2449" y="2661"/>
                  </a:cubicBezTo>
                  <a:cubicBezTo>
                    <a:pt x="2031" y="3087"/>
                    <a:pt x="2031" y="3087"/>
                    <a:pt x="2031" y="3087"/>
                  </a:cubicBezTo>
                  <a:cubicBezTo>
                    <a:pt x="2589" y="4864"/>
                    <a:pt x="2589" y="4864"/>
                    <a:pt x="2589" y="4864"/>
                  </a:cubicBezTo>
                  <a:cubicBezTo>
                    <a:pt x="8302" y="11116"/>
                    <a:pt x="8302" y="11116"/>
                    <a:pt x="8302" y="11116"/>
                  </a:cubicBezTo>
                  <a:cubicBezTo>
                    <a:pt x="6839" y="12537"/>
                    <a:pt x="6839" y="12537"/>
                    <a:pt x="6839" y="12537"/>
                  </a:cubicBezTo>
                  <a:cubicBezTo>
                    <a:pt x="6073" y="12253"/>
                    <a:pt x="5237" y="12395"/>
                    <a:pt x="4609" y="13035"/>
                  </a:cubicBezTo>
                  <a:cubicBezTo>
                    <a:pt x="777" y="16659"/>
                    <a:pt x="777" y="16659"/>
                    <a:pt x="777" y="16659"/>
                  </a:cubicBezTo>
                  <a:cubicBezTo>
                    <a:pt x="-198" y="17511"/>
                    <a:pt x="-268" y="19003"/>
                    <a:pt x="638" y="19927"/>
                  </a:cubicBezTo>
                  <a:cubicBezTo>
                    <a:pt x="707" y="19998"/>
                    <a:pt x="707" y="19998"/>
                    <a:pt x="707" y="19998"/>
                  </a:cubicBezTo>
                  <a:cubicBezTo>
                    <a:pt x="1544" y="20922"/>
                    <a:pt x="3077" y="21064"/>
                    <a:pt x="3982" y="20211"/>
                  </a:cubicBezTo>
                  <a:cubicBezTo>
                    <a:pt x="7815" y="16516"/>
                    <a:pt x="7815" y="16516"/>
                    <a:pt x="7815" y="16516"/>
                  </a:cubicBezTo>
                  <a:cubicBezTo>
                    <a:pt x="8442" y="15948"/>
                    <a:pt x="8581" y="15095"/>
                    <a:pt x="8372" y="14314"/>
                  </a:cubicBezTo>
                  <a:cubicBezTo>
                    <a:pt x="9905" y="12893"/>
                    <a:pt x="9905" y="12893"/>
                    <a:pt x="9905" y="12893"/>
                  </a:cubicBezTo>
                  <a:cubicBezTo>
                    <a:pt x="11089" y="14172"/>
                    <a:pt x="11089" y="14172"/>
                    <a:pt x="11089" y="14172"/>
                  </a:cubicBezTo>
                  <a:cubicBezTo>
                    <a:pt x="10811" y="14953"/>
                    <a:pt x="11020" y="15806"/>
                    <a:pt x="11577" y="16445"/>
                  </a:cubicBezTo>
                  <a:cubicBezTo>
                    <a:pt x="15131" y="20353"/>
                    <a:pt x="15131" y="20353"/>
                    <a:pt x="15131" y="20353"/>
                  </a:cubicBezTo>
                  <a:cubicBezTo>
                    <a:pt x="16037" y="21348"/>
                    <a:pt x="17430" y="21348"/>
                    <a:pt x="18336" y="20495"/>
                  </a:cubicBezTo>
                  <a:cubicBezTo>
                    <a:pt x="18406" y="20424"/>
                    <a:pt x="18406" y="20424"/>
                    <a:pt x="18406" y="20424"/>
                  </a:cubicBezTo>
                  <a:cubicBezTo>
                    <a:pt x="19311" y="19572"/>
                    <a:pt x="19451" y="18009"/>
                    <a:pt x="18615" y="17085"/>
                  </a:cubicBezTo>
                  <a:cubicBezTo>
                    <a:pt x="15061" y="13177"/>
                    <a:pt x="15061" y="13177"/>
                    <a:pt x="15061" y="13177"/>
                  </a:cubicBezTo>
                  <a:cubicBezTo>
                    <a:pt x="14434" y="12537"/>
                    <a:pt x="13667" y="12395"/>
                    <a:pt x="12901" y="12609"/>
                  </a:cubicBezTo>
                  <a:cubicBezTo>
                    <a:pt x="11647" y="11259"/>
                    <a:pt x="11647" y="11259"/>
                    <a:pt x="11647" y="11259"/>
                  </a:cubicBezTo>
                  <a:cubicBezTo>
                    <a:pt x="12901" y="10051"/>
                    <a:pt x="12901" y="10051"/>
                    <a:pt x="12901" y="10051"/>
                  </a:cubicBezTo>
                  <a:lnTo>
                    <a:pt x="13249" y="10335"/>
                  </a:ln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9" name="Freeform 252"/>
            <p:cNvSpPr/>
            <p:nvPr/>
          </p:nvSpPr>
          <p:spPr>
            <a:xfrm>
              <a:off x="1" y="454107"/>
              <a:ext cx="518212" cy="668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5" h="21600" extrusionOk="0">
                  <a:moveTo>
                    <a:pt x="14154" y="21600"/>
                  </a:moveTo>
                  <a:cubicBezTo>
                    <a:pt x="11724" y="21600"/>
                    <a:pt x="9474" y="20308"/>
                    <a:pt x="8124" y="18084"/>
                  </a:cubicBezTo>
                  <a:cubicBezTo>
                    <a:pt x="7494" y="16936"/>
                    <a:pt x="7044" y="15572"/>
                    <a:pt x="7044" y="14137"/>
                  </a:cubicBezTo>
                  <a:cubicBezTo>
                    <a:pt x="2544" y="16720"/>
                    <a:pt x="744" y="20811"/>
                    <a:pt x="744" y="20882"/>
                  </a:cubicBezTo>
                  <a:cubicBezTo>
                    <a:pt x="654" y="21026"/>
                    <a:pt x="474" y="21098"/>
                    <a:pt x="294" y="21026"/>
                  </a:cubicBezTo>
                  <a:cubicBezTo>
                    <a:pt x="114" y="21026"/>
                    <a:pt x="-66" y="20811"/>
                    <a:pt x="24" y="20667"/>
                  </a:cubicBezTo>
                  <a:cubicBezTo>
                    <a:pt x="24" y="20595"/>
                    <a:pt x="2004" y="16146"/>
                    <a:pt x="7044" y="13419"/>
                  </a:cubicBezTo>
                  <a:cubicBezTo>
                    <a:pt x="7314" y="9401"/>
                    <a:pt x="10284" y="4736"/>
                    <a:pt x="17304" y="646"/>
                  </a:cubicBezTo>
                  <a:cubicBezTo>
                    <a:pt x="15954" y="789"/>
                    <a:pt x="14334" y="1005"/>
                    <a:pt x="14334" y="1005"/>
                  </a:cubicBezTo>
                  <a:cubicBezTo>
                    <a:pt x="14244" y="431"/>
                    <a:pt x="14244" y="431"/>
                    <a:pt x="14244" y="431"/>
                  </a:cubicBezTo>
                  <a:cubicBezTo>
                    <a:pt x="14244" y="431"/>
                    <a:pt x="16224" y="215"/>
                    <a:pt x="17574" y="0"/>
                  </a:cubicBezTo>
                  <a:cubicBezTo>
                    <a:pt x="17934" y="0"/>
                    <a:pt x="18204" y="72"/>
                    <a:pt x="18294" y="215"/>
                  </a:cubicBezTo>
                  <a:cubicBezTo>
                    <a:pt x="18294" y="215"/>
                    <a:pt x="18384" y="215"/>
                    <a:pt x="18474" y="215"/>
                  </a:cubicBezTo>
                  <a:cubicBezTo>
                    <a:pt x="18564" y="287"/>
                    <a:pt x="18654" y="431"/>
                    <a:pt x="18564" y="574"/>
                  </a:cubicBezTo>
                  <a:cubicBezTo>
                    <a:pt x="18474" y="789"/>
                    <a:pt x="18474" y="789"/>
                    <a:pt x="18474" y="789"/>
                  </a:cubicBezTo>
                  <a:cubicBezTo>
                    <a:pt x="18564" y="1579"/>
                    <a:pt x="17844" y="2942"/>
                    <a:pt x="17394" y="3588"/>
                  </a:cubicBezTo>
                  <a:cubicBezTo>
                    <a:pt x="17304" y="3732"/>
                    <a:pt x="17124" y="3803"/>
                    <a:pt x="16944" y="3732"/>
                  </a:cubicBezTo>
                  <a:cubicBezTo>
                    <a:pt x="16764" y="3660"/>
                    <a:pt x="16674" y="3516"/>
                    <a:pt x="16764" y="3373"/>
                  </a:cubicBezTo>
                  <a:cubicBezTo>
                    <a:pt x="17574" y="1220"/>
                    <a:pt x="17574" y="1220"/>
                    <a:pt x="17574" y="1220"/>
                  </a:cubicBezTo>
                  <a:cubicBezTo>
                    <a:pt x="11094" y="4951"/>
                    <a:pt x="8214" y="9329"/>
                    <a:pt x="7764" y="13060"/>
                  </a:cubicBezTo>
                  <a:cubicBezTo>
                    <a:pt x="9204" y="12415"/>
                    <a:pt x="10734" y="11841"/>
                    <a:pt x="12534" y="11625"/>
                  </a:cubicBezTo>
                  <a:cubicBezTo>
                    <a:pt x="17304" y="10908"/>
                    <a:pt x="20094" y="12917"/>
                    <a:pt x="20814" y="15213"/>
                  </a:cubicBezTo>
                  <a:cubicBezTo>
                    <a:pt x="21534" y="17581"/>
                    <a:pt x="20004" y="20452"/>
                    <a:pt x="15774" y="21385"/>
                  </a:cubicBezTo>
                  <a:cubicBezTo>
                    <a:pt x="15234" y="21528"/>
                    <a:pt x="14694" y="21600"/>
                    <a:pt x="14154" y="21600"/>
                  </a:cubicBezTo>
                  <a:close/>
                  <a:moveTo>
                    <a:pt x="7764" y="13706"/>
                  </a:moveTo>
                  <a:cubicBezTo>
                    <a:pt x="7674" y="15213"/>
                    <a:pt x="8124" y="16649"/>
                    <a:pt x="8844" y="17868"/>
                  </a:cubicBezTo>
                  <a:cubicBezTo>
                    <a:pt x="10284" y="20308"/>
                    <a:pt x="12894" y="21456"/>
                    <a:pt x="15594" y="20882"/>
                  </a:cubicBezTo>
                  <a:cubicBezTo>
                    <a:pt x="19374" y="20021"/>
                    <a:pt x="20724" y="17438"/>
                    <a:pt x="20094" y="15357"/>
                  </a:cubicBezTo>
                  <a:cubicBezTo>
                    <a:pt x="19554" y="13276"/>
                    <a:pt x="16944" y="11553"/>
                    <a:pt x="12624" y="12199"/>
                  </a:cubicBezTo>
                  <a:cubicBezTo>
                    <a:pt x="10734" y="12486"/>
                    <a:pt x="9114" y="12989"/>
                    <a:pt x="7764" y="13706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616" name="Group 3"/>
          <p:cNvGrpSpPr/>
          <p:nvPr/>
        </p:nvGrpSpPr>
        <p:grpSpPr>
          <a:xfrm>
            <a:off x="5577399" y="2621365"/>
            <a:ext cx="1510252" cy="2031160"/>
            <a:chOff x="22" y="0"/>
            <a:chExt cx="1510250" cy="2031159"/>
          </a:xfrm>
        </p:grpSpPr>
        <p:sp>
          <p:nvSpPr>
            <p:cNvPr id="611" name="Freeform 211"/>
            <p:cNvSpPr/>
            <p:nvPr/>
          </p:nvSpPr>
          <p:spPr>
            <a:xfrm>
              <a:off x="395591" y="0"/>
              <a:ext cx="598033" cy="582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80" h="21291" extrusionOk="0">
                  <a:moveTo>
                    <a:pt x="9105" y="0"/>
                  </a:moveTo>
                  <a:cubicBezTo>
                    <a:pt x="9105" y="0"/>
                    <a:pt x="14225" y="487"/>
                    <a:pt x="17030" y="4060"/>
                  </a:cubicBezTo>
                  <a:cubicBezTo>
                    <a:pt x="19835" y="7633"/>
                    <a:pt x="18783" y="12262"/>
                    <a:pt x="18152" y="15347"/>
                  </a:cubicBezTo>
                  <a:cubicBezTo>
                    <a:pt x="18152" y="15347"/>
                    <a:pt x="16469" y="20950"/>
                    <a:pt x="16469" y="21275"/>
                  </a:cubicBezTo>
                  <a:cubicBezTo>
                    <a:pt x="16469" y="21600"/>
                    <a:pt x="16188" y="16728"/>
                    <a:pt x="15627" y="15347"/>
                  </a:cubicBezTo>
                  <a:cubicBezTo>
                    <a:pt x="15066" y="13967"/>
                    <a:pt x="15908" y="9988"/>
                    <a:pt x="13874" y="8526"/>
                  </a:cubicBezTo>
                  <a:cubicBezTo>
                    <a:pt x="11840" y="6983"/>
                    <a:pt x="8965" y="7633"/>
                    <a:pt x="8965" y="7633"/>
                  </a:cubicBezTo>
                  <a:cubicBezTo>
                    <a:pt x="8965" y="7633"/>
                    <a:pt x="4757" y="6253"/>
                    <a:pt x="2793" y="8932"/>
                  </a:cubicBezTo>
                  <a:cubicBezTo>
                    <a:pt x="760" y="11531"/>
                    <a:pt x="1882" y="13561"/>
                    <a:pt x="1601" y="15591"/>
                  </a:cubicBezTo>
                  <a:cubicBezTo>
                    <a:pt x="1391" y="17621"/>
                    <a:pt x="1180" y="20220"/>
                    <a:pt x="1180" y="20220"/>
                  </a:cubicBezTo>
                  <a:cubicBezTo>
                    <a:pt x="1180" y="20220"/>
                    <a:pt x="339" y="14535"/>
                    <a:pt x="199" y="12343"/>
                  </a:cubicBezTo>
                  <a:cubicBezTo>
                    <a:pt x="58" y="10150"/>
                    <a:pt x="-1765" y="2192"/>
                    <a:pt x="9105" y="0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2" name="Freeform 212"/>
            <p:cNvSpPr/>
            <p:nvPr/>
          </p:nvSpPr>
          <p:spPr>
            <a:xfrm>
              <a:off x="22" y="746124"/>
              <a:ext cx="1510252" cy="1285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5" h="21479" extrusionOk="0">
                  <a:moveTo>
                    <a:pt x="7328" y="594"/>
                  </a:moveTo>
                  <a:cubicBezTo>
                    <a:pt x="7328" y="594"/>
                    <a:pt x="7172" y="1596"/>
                    <a:pt x="7639" y="2375"/>
                  </a:cubicBezTo>
                  <a:cubicBezTo>
                    <a:pt x="8137" y="3118"/>
                    <a:pt x="9320" y="4342"/>
                    <a:pt x="9693" y="4231"/>
                  </a:cubicBezTo>
                  <a:cubicBezTo>
                    <a:pt x="10035" y="4120"/>
                    <a:pt x="12370" y="1522"/>
                    <a:pt x="12494" y="816"/>
                  </a:cubicBezTo>
                  <a:cubicBezTo>
                    <a:pt x="12650" y="111"/>
                    <a:pt x="12463" y="0"/>
                    <a:pt x="12463" y="0"/>
                  </a:cubicBezTo>
                  <a:cubicBezTo>
                    <a:pt x="12463" y="0"/>
                    <a:pt x="13397" y="891"/>
                    <a:pt x="13428" y="1151"/>
                  </a:cubicBezTo>
                  <a:cubicBezTo>
                    <a:pt x="13490" y="1410"/>
                    <a:pt x="13521" y="1670"/>
                    <a:pt x="13521" y="1670"/>
                  </a:cubicBezTo>
                  <a:cubicBezTo>
                    <a:pt x="13521" y="1670"/>
                    <a:pt x="16820" y="2004"/>
                    <a:pt x="18190" y="3303"/>
                  </a:cubicBezTo>
                  <a:cubicBezTo>
                    <a:pt x="19559" y="4565"/>
                    <a:pt x="20462" y="8536"/>
                    <a:pt x="20867" y="11468"/>
                  </a:cubicBezTo>
                  <a:cubicBezTo>
                    <a:pt x="21240" y="14437"/>
                    <a:pt x="21489" y="18408"/>
                    <a:pt x="20400" y="19559"/>
                  </a:cubicBezTo>
                  <a:cubicBezTo>
                    <a:pt x="19341" y="20746"/>
                    <a:pt x="17505" y="20709"/>
                    <a:pt x="17505" y="20709"/>
                  </a:cubicBezTo>
                  <a:cubicBezTo>
                    <a:pt x="17505" y="20709"/>
                    <a:pt x="15949" y="20969"/>
                    <a:pt x="15824" y="20487"/>
                  </a:cubicBezTo>
                  <a:cubicBezTo>
                    <a:pt x="15669" y="20041"/>
                    <a:pt x="16105" y="19113"/>
                    <a:pt x="15731" y="18037"/>
                  </a:cubicBezTo>
                  <a:cubicBezTo>
                    <a:pt x="15389" y="16961"/>
                    <a:pt x="15046" y="15328"/>
                    <a:pt x="15358" y="14697"/>
                  </a:cubicBezTo>
                  <a:cubicBezTo>
                    <a:pt x="16229" y="14437"/>
                    <a:pt x="16229" y="14437"/>
                    <a:pt x="16229" y="14437"/>
                  </a:cubicBezTo>
                  <a:cubicBezTo>
                    <a:pt x="16229" y="14437"/>
                    <a:pt x="15949" y="13138"/>
                    <a:pt x="15109" y="13175"/>
                  </a:cubicBezTo>
                  <a:cubicBezTo>
                    <a:pt x="14268" y="13212"/>
                    <a:pt x="14082" y="14474"/>
                    <a:pt x="13086" y="14437"/>
                  </a:cubicBezTo>
                  <a:cubicBezTo>
                    <a:pt x="12090" y="14437"/>
                    <a:pt x="10098" y="13806"/>
                    <a:pt x="10098" y="13806"/>
                  </a:cubicBezTo>
                  <a:cubicBezTo>
                    <a:pt x="9973" y="6829"/>
                    <a:pt x="9973" y="6829"/>
                    <a:pt x="9973" y="6829"/>
                  </a:cubicBezTo>
                  <a:cubicBezTo>
                    <a:pt x="9818" y="6124"/>
                    <a:pt x="9818" y="6124"/>
                    <a:pt x="9818" y="6124"/>
                  </a:cubicBezTo>
                  <a:cubicBezTo>
                    <a:pt x="10222" y="5159"/>
                    <a:pt x="10222" y="5159"/>
                    <a:pt x="10222" y="5159"/>
                  </a:cubicBezTo>
                  <a:cubicBezTo>
                    <a:pt x="11343" y="4231"/>
                    <a:pt x="11343" y="4231"/>
                    <a:pt x="11343" y="4231"/>
                  </a:cubicBezTo>
                  <a:cubicBezTo>
                    <a:pt x="11000" y="3748"/>
                    <a:pt x="11000" y="3748"/>
                    <a:pt x="11000" y="3748"/>
                  </a:cubicBezTo>
                  <a:cubicBezTo>
                    <a:pt x="9880" y="4713"/>
                    <a:pt x="9880" y="4713"/>
                    <a:pt x="9880" y="4713"/>
                  </a:cubicBezTo>
                  <a:cubicBezTo>
                    <a:pt x="9475" y="4713"/>
                    <a:pt x="9475" y="4713"/>
                    <a:pt x="9475" y="4713"/>
                  </a:cubicBezTo>
                  <a:cubicBezTo>
                    <a:pt x="8479" y="3971"/>
                    <a:pt x="8479" y="3971"/>
                    <a:pt x="8479" y="3971"/>
                  </a:cubicBezTo>
                  <a:cubicBezTo>
                    <a:pt x="8043" y="4602"/>
                    <a:pt x="8043" y="4602"/>
                    <a:pt x="8043" y="4602"/>
                  </a:cubicBezTo>
                  <a:cubicBezTo>
                    <a:pt x="9039" y="5307"/>
                    <a:pt x="9039" y="5307"/>
                    <a:pt x="9039" y="5307"/>
                  </a:cubicBezTo>
                  <a:cubicBezTo>
                    <a:pt x="8884" y="5901"/>
                    <a:pt x="8884" y="5901"/>
                    <a:pt x="8884" y="5901"/>
                  </a:cubicBezTo>
                  <a:cubicBezTo>
                    <a:pt x="8448" y="6866"/>
                    <a:pt x="8448" y="6866"/>
                    <a:pt x="8448" y="6866"/>
                  </a:cubicBezTo>
                  <a:cubicBezTo>
                    <a:pt x="7981" y="13175"/>
                    <a:pt x="7981" y="13175"/>
                    <a:pt x="7981" y="13175"/>
                  </a:cubicBezTo>
                  <a:cubicBezTo>
                    <a:pt x="7981" y="13175"/>
                    <a:pt x="6581" y="12878"/>
                    <a:pt x="5678" y="13249"/>
                  </a:cubicBezTo>
                  <a:cubicBezTo>
                    <a:pt x="4775" y="13621"/>
                    <a:pt x="4184" y="14808"/>
                    <a:pt x="4277" y="15551"/>
                  </a:cubicBezTo>
                  <a:cubicBezTo>
                    <a:pt x="4277" y="15551"/>
                    <a:pt x="4215" y="16107"/>
                    <a:pt x="4900" y="16033"/>
                  </a:cubicBezTo>
                  <a:cubicBezTo>
                    <a:pt x="4900" y="16033"/>
                    <a:pt x="4713" y="21118"/>
                    <a:pt x="4682" y="21229"/>
                  </a:cubicBezTo>
                  <a:cubicBezTo>
                    <a:pt x="4682" y="21340"/>
                    <a:pt x="3593" y="21600"/>
                    <a:pt x="2535" y="21414"/>
                  </a:cubicBezTo>
                  <a:cubicBezTo>
                    <a:pt x="1445" y="21192"/>
                    <a:pt x="356" y="19522"/>
                    <a:pt x="138" y="18037"/>
                  </a:cubicBezTo>
                  <a:cubicBezTo>
                    <a:pt x="-111" y="16553"/>
                    <a:pt x="13" y="12247"/>
                    <a:pt x="231" y="10503"/>
                  </a:cubicBezTo>
                  <a:cubicBezTo>
                    <a:pt x="418" y="8759"/>
                    <a:pt x="760" y="5122"/>
                    <a:pt x="2161" y="4491"/>
                  </a:cubicBezTo>
                  <a:cubicBezTo>
                    <a:pt x="3530" y="3860"/>
                    <a:pt x="5491" y="3303"/>
                    <a:pt x="5989" y="2672"/>
                  </a:cubicBezTo>
                  <a:cubicBezTo>
                    <a:pt x="6518" y="2078"/>
                    <a:pt x="7141" y="668"/>
                    <a:pt x="7328" y="594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3" name="Freeform 213"/>
            <p:cNvSpPr/>
            <p:nvPr/>
          </p:nvSpPr>
          <p:spPr>
            <a:xfrm>
              <a:off x="342868" y="1700771"/>
              <a:ext cx="855027" cy="273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8" h="19587" extrusionOk="0">
                  <a:moveTo>
                    <a:pt x="18699" y="18291"/>
                  </a:moveTo>
                  <a:cubicBezTo>
                    <a:pt x="18699" y="18291"/>
                    <a:pt x="14814" y="14956"/>
                    <a:pt x="12276" y="10826"/>
                  </a:cubicBezTo>
                  <a:cubicBezTo>
                    <a:pt x="9686" y="6856"/>
                    <a:pt x="7045" y="2885"/>
                    <a:pt x="6630" y="2726"/>
                  </a:cubicBezTo>
                  <a:cubicBezTo>
                    <a:pt x="6216" y="2726"/>
                    <a:pt x="2020" y="-1403"/>
                    <a:pt x="52" y="503"/>
                  </a:cubicBezTo>
                  <a:cubicBezTo>
                    <a:pt x="0" y="1138"/>
                    <a:pt x="0" y="1138"/>
                    <a:pt x="0" y="1138"/>
                  </a:cubicBezTo>
                  <a:cubicBezTo>
                    <a:pt x="0" y="1138"/>
                    <a:pt x="3419" y="-291"/>
                    <a:pt x="6630" y="4156"/>
                  </a:cubicBezTo>
                  <a:cubicBezTo>
                    <a:pt x="9790" y="8603"/>
                    <a:pt x="15850" y="20197"/>
                    <a:pt x="18699" y="19562"/>
                  </a:cubicBezTo>
                  <a:cubicBezTo>
                    <a:pt x="21600" y="18926"/>
                    <a:pt x="18699" y="18291"/>
                    <a:pt x="18699" y="18291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4" name="Freeform 214"/>
            <p:cNvSpPr/>
            <p:nvPr/>
          </p:nvSpPr>
          <p:spPr>
            <a:xfrm>
              <a:off x="904844" y="1593852"/>
              <a:ext cx="217491" cy="53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39" y="12600"/>
                  </a:moveTo>
                  <a:cubicBezTo>
                    <a:pt x="20939" y="12600"/>
                    <a:pt x="6612" y="6300"/>
                    <a:pt x="882" y="0"/>
                  </a:cubicBezTo>
                  <a:cubicBezTo>
                    <a:pt x="0" y="6300"/>
                    <a:pt x="0" y="6300"/>
                    <a:pt x="0" y="63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1600"/>
                    <a:pt x="20498" y="12600"/>
                    <a:pt x="20939" y="12600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5" name="Freeform 215"/>
            <p:cNvSpPr/>
            <p:nvPr/>
          </p:nvSpPr>
          <p:spPr>
            <a:xfrm>
              <a:off x="304768" y="1882777"/>
              <a:ext cx="614367" cy="136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4" y="17419"/>
                  </a:moveTo>
                  <a:cubicBezTo>
                    <a:pt x="624" y="17419"/>
                    <a:pt x="7408" y="18116"/>
                    <a:pt x="13100" y="11845"/>
                  </a:cubicBezTo>
                  <a:cubicBezTo>
                    <a:pt x="18793" y="5574"/>
                    <a:pt x="20664" y="0"/>
                    <a:pt x="20664" y="0"/>
                  </a:cubicBezTo>
                  <a:cubicBezTo>
                    <a:pt x="21600" y="1742"/>
                    <a:pt x="21600" y="1742"/>
                    <a:pt x="21600" y="1742"/>
                  </a:cubicBezTo>
                  <a:cubicBezTo>
                    <a:pt x="21600" y="1742"/>
                    <a:pt x="17389" y="11845"/>
                    <a:pt x="12632" y="15677"/>
                  </a:cubicBezTo>
                  <a:cubicBezTo>
                    <a:pt x="7798" y="19510"/>
                    <a:pt x="0" y="21600"/>
                    <a:pt x="0" y="21600"/>
                  </a:cubicBezTo>
                  <a:lnTo>
                    <a:pt x="624" y="17419"/>
                  </a:ln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617" name="Content Placeholder 2"/>
          <p:cNvSpPr txBox="1"/>
          <p:nvPr/>
        </p:nvSpPr>
        <p:spPr>
          <a:xfrm>
            <a:off x="1019848" y="1521742"/>
            <a:ext cx="2644867" cy="14122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/>
          <a:p>
            <a:pPr defTabSz="457200">
              <a:spcBef>
                <a:spcPts val="600"/>
              </a:spcBef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添加标题内容</a:t>
            </a:r>
          </a:p>
          <a:p>
            <a:pPr defTabSz="457200">
              <a:lnSpc>
                <a:spcPct val="150000"/>
              </a:lnSpc>
              <a:spcBef>
                <a:spcPts val="1200"/>
              </a:spcBef>
              <a:defRPr sz="11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右键点击图片选择设置图片格式可直接替换图片。您的容打在这里，或者通过复制您的文本后，在此框中选择粘贴。</a:t>
            </a:r>
          </a:p>
        </p:txBody>
      </p:sp>
      <p:sp>
        <p:nvSpPr>
          <p:cNvPr id="618" name="Content Placeholder 2"/>
          <p:cNvSpPr txBox="1"/>
          <p:nvPr/>
        </p:nvSpPr>
        <p:spPr>
          <a:xfrm>
            <a:off x="1019848" y="2889892"/>
            <a:ext cx="2644867" cy="14122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/>
          <a:p>
            <a:pPr defTabSz="457200">
              <a:spcBef>
                <a:spcPts val="600"/>
              </a:spcBef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添加标题内容</a:t>
            </a:r>
          </a:p>
          <a:p>
            <a:pPr defTabSz="457200">
              <a:lnSpc>
                <a:spcPct val="150000"/>
              </a:lnSpc>
              <a:spcBef>
                <a:spcPts val="1200"/>
              </a:spcBef>
              <a:defRPr sz="11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右键点击图片选择设置图片格式可直接替换图片。您的容打在这里，或者通过复制您的文本后，在此框中选择粘贴。</a:t>
            </a:r>
          </a:p>
        </p:txBody>
      </p:sp>
      <p:sp>
        <p:nvSpPr>
          <p:cNvPr id="619" name="Content Placeholder 2"/>
          <p:cNvSpPr txBox="1"/>
          <p:nvPr/>
        </p:nvSpPr>
        <p:spPr>
          <a:xfrm>
            <a:off x="8724706" y="1521742"/>
            <a:ext cx="2644866" cy="14122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/>
          <a:p>
            <a:pPr defTabSz="457200">
              <a:spcBef>
                <a:spcPts val="600"/>
              </a:spcBef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添加标题内容</a:t>
            </a:r>
          </a:p>
          <a:p>
            <a:pPr defTabSz="457200">
              <a:lnSpc>
                <a:spcPct val="150000"/>
              </a:lnSpc>
              <a:spcBef>
                <a:spcPts val="1200"/>
              </a:spcBef>
              <a:defRPr sz="11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右键点击图片选择设置图片格式可直接替换图片。您的容打在这里，或者通过复制您的文本后，在此框中选择粘贴。</a:t>
            </a:r>
          </a:p>
        </p:txBody>
      </p:sp>
      <p:sp>
        <p:nvSpPr>
          <p:cNvPr id="620" name="Content Placeholder 2"/>
          <p:cNvSpPr txBox="1"/>
          <p:nvPr/>
        </p:nvSpPr>
        <p:spPr>
          <a:xfrm>
            <a:off x="8724706" y="2889892"/>
            <a:ext cx="2644866" cy="14122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/>
          <a:p>
            <a:pPr defTabSz="457200">
              <a:spcBef>
                <a:spcPts val="600"/>
              </a:spcBef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添加标题内容</a:t>
            </a:r>
          </a:p>
          <a:p>
            <a:pPr defTabSz="457200">
              <a:lnSpc>
                <a:spcPct val="150000"/>
              </a:lnSpc>
              <a:spcBef>
                <a:spcPts val="1200"/>
              </a:spcBef>
              <a:defRPr sz="11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右键点击图片选择设置图片格式可直接替换图片。您的容打在这里，或者通过复制您的文本后，在此框中选择粘贴。</a:t>
            </a:r>
          </a:p>
        </p:txBody>
      </p:sp>
      <p:sp>
        <p:nvSpPr>
          <p:cNvPr id="621" name="TextBox 35"/>
          <p:cNvSpPr txBox="1"/>
          <p:nvPr/>
        </p:nvSpPr>
        <p:spPr>
          <a:xfrm>
            <a:off x="2062444" y="5363924"/>
            <a:ext cx="8172910" cy="431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just">
              <a:defRPr sz="12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点击输入简要文字解说，解说文字尽量概括精炼，不用多余的文字修饰，简洁精准的 解说所提炼的核心概念。点击输入简要文字解说，解说文字尽量概括精炼，不用多余的文字修饰，简洁精准的 解说所提炼的核心概念。</a:t>
            </a:r>
          </a:p>
        </p:txBody>
      </p:sp>
      <p:sp>
        <p:nvSpPr>
          <p:cNvPr id="622" name="TextBox 36"/>
          <p:cNvSpPr txBox="1"/>
          <p:nvPr/>
        </p:nvSpPr>
        <p:spPr>
          <a:xfrm>
            <a:off x="5115669" y="4928973"/>
            <a:ext cx="2059343" cy="355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点击输入标题文本</a:t>
            </a: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554335" y="6381115"/>
            <a:ext cx="1311910" cy="3073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0" name="成组"/>
          <p:cNvGrpSpPr/>
          <p:nvPr/>
        </p:nvGrpSpPr>
        <p:grpSpPr>
          <a:xfrm>
            <a:off x="668527" y="1490831"/>
            <a:ext cx="9928744" cy="4398644"/>
            <a:chOff x="0" y="0"/>
            <a:chExt cx="9928743" cy="4398643"/>
          </a:xfrm>
        </p:grpSpPr>
        <p:sp>
          <p:nvSpPr>
            <p:cNvPr id="625" name="Quad Arrow 40"/>
            <p:cNvSpPr/>
            <p:nvPr/>
          </p:nvSpPr>
          <p:spPr>
            <a:xfrm>
              <a:off x="0" y="-1"/>
              <a:ext cx="4398843" cy="4398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" y="9936"/>
                  </a:lnTo>
                  <a:lnTo>
                    <a:pt x="1080" y="10584"/>
                  </a:lnTo>
                  <a:lnTo>
                    <a:pt x="10584" y="10584"/>
                  </a:lnTo>
                  <a:lnTo>
                    <a:pt x="10584" y="1080"/>
                  </a:lnTo>
                  <a:lnTo>
                    <a:pt x="9936" y="1080"/>
                  </a:lnTo>
                  <a:lnTo>
                    <a:pt x="10800" y="0"/>
                  </a:lnTo>
                  <a:lnTo>
                    <a:pt x="11664" y="1080"/>
                  </a:lnTo>
                  <a:lnTo>
                    <a:pt x="11016" y="1080"/>
                  </a:lnTo>
                  <a:lnTo>
                    <a:pt x="11016" y="10584"/>
                  </a:lnTo>
                  <a:lnTo>
                    <a:pt x="20520" y="10584"/>
                  </a:lnTo>
                  <a:lnTo>
                    <a:pt x="20520" y="9936"/>
                  </a:lnTo>
                  <a:lnTo>
                    <a:pt x="21600" y="10800"/>
                  </a:lnTo>
                  <a:lnTo>
                    <a:pt x="20520" y="11664"/>
                  </a:lnTo>
                  <a:lnTo>
                    <a:pt x="20520" y="11016"/>
                  </a:lnTo>
                  <a:lnTo>
                    <a:pt x="11016" y="11016"/>
                  </a:lnTo>
                  <a:lnTo>
                    <a:pt x="11016" y="20520"/>
                  </a:lnTo>
                  <a:lnTo>
                    <a:pt x="11664" y="20520"/>
                  </a:lnTo>
                  <a:lnTo>
                    <a:pt x="10800" y="21600"/>
                  </a:lnTo>
                  <a:lnTo>
                    <a:pt x="9936" y="20520"/>
                  </a:lnTo>
                  <a:lnTo>
                    <a:pt x="10584" y="20520"/>
                  </a:lnTo>
                  <a:lnTo>
                    <a:pt x="10584" y="11016"/>
                  </a:lnTo>
                  <a:lnTo>
                    <a:pt x="1080" y="11016"/>
                  </a:lnTo>
                  <a:lnTo>
                    <a:pt x="1080" y="11664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802005">
                <a:defRPr sz="1600"/>
              </a:pPr>
              <a:endParaRPr/>
            </a:p>
          </p:txBody>
        </p:sp>
        <p:grpSp>
          <p:nvGrpSpPr>
            <p:cNvPr id="628" name="Freeform 41"/>
            <p:cNvGrpSpPr/>
            <p:nvPr/>
          </p:nvGrpSpPr>
          <p:grpSpPr>
            <a:xfrm>
              <a:off x="285922" y="285912"/>
              <a:ext cx="1759542" cy="1759460"/>
              <a:chOff x="0" y="0"/>
              <a:chExt cx="1759541" cy="1759459"/>
            </a:xfrm>
          </p:grpSpPr>
          <p:sp>
            <p:nvSpPr>
              <p:cNvPr id="626" name="形状"/>
              <p:cNvSpPr/>
              <p:nvPr/>
            </p:nvSpPr>
            <p:spPr>
              <a:xfrm>
                <a:off x="-1" y="0"/>
                <a:ext cx="1759542" cy="17594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3600"/>
                    </a:moveTo>
                    <a:cubicBezTo>
                      <a:pt x="0" y="2645"/>
                      <a:pt x="379" y="1730"/>
                      <a:pt x="1054" y="1054"/>
                    </a:cubicBezTo>
                    <a:cubicBezTo>
                      <a:pt x="1730" y="379"/>
                      <a:pt x="2645" y="0"/>
                      <a:pt x="3600" y="0"/>
                    </a:cubicBezTo>
                    <a:lnTo>
                      <a:pt x="18000" y="0"/>
                    </a:lnTo>
                    <a:cubicBezTo>
                      <a:pt x="18955" y="0"/>
                      <a:pt x="19870" y="379"/>
                      <a:pt x="20546" y="1054"/>
                    </a:cubicBezTo>
                    <a:cubicBezTo>
                      <a:pt x="21221" y="1730"/>
                      <a:pt x="21600" y="2645"/>
                      <a:pt x="21600" y="3600"/>
                    </a:cubicBezTo>
                    <a:cubicBezTo>
                      <a:pt x="21600" y="8400"/>
                      <a:pt x="21600" y="13200"/>
                      <a:pt x="21600" y="18000"/>
                    </a:cubicBezTo>
                    <a:cubicBezTo>
                      <a:pt x="21600" y="18955"/>
                      <a:pt x="21221" y="19870"/>
                      <a:pt x="20546" y="20546"/>
                    </a:cubicBezTo>
                    <a:cubicBezTo>
                      <a:pt x="19870" y="21221"/>
                      <a:pt x="18955" y="21600"/>
                      <a:pt x="18000" y="21600"/>
                    </a:cubicBezTo>
                    <a:lnTo>
                      <a:pt x="3600" y="21600"/>
                    </a:lnTo>
                    <a:cubicBezTo>
                      <a:pt x="2645" y="21600"/>
                      <a:pt x="1730" y="21221"/>
                      <a:pt x="1054" y="20546"/>
                    </a:cubicBezTo>
                    <a:cubicBezTo>
                      <a:pt x="379" y="19870"/>
                      <a:pt x="0" y="18955"/>
                      <a:pt x="0" y="18000"/>
                    </a:cubicBezTo>
                    <a:cubicBezTo>
                      <a:pt x="0" y="13200"/>
                      <a:pt x="0" y="8400"/>
                      <a:pt x="0" y="3600"/>
                    </a:cubicBezTo>
                    <a:close/>
                  </a:path>
                </a:pathLst>
              </a:custGeom>
              <a:solidFill>
                <a:srgbClr val="595959"/>
              </a:solidFill>
              <a:ln w="25400" cap="flat">
                <a:solidFill>
                  <a:srgbClr val="59595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1567815">
                  <a:lnSpc>
                    <a:spcPct val="90000"/>
                  </a:lnSpc>
                  <a:spcBef>
                    <a:spcPts val="600"/>
                  </a:spcBef>
                  <a:defRPr sz="1300" b="1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627" name="愿景"/>
              <p:cNvSpPr txBox="1"/>
              <p:nvPr/>
            </p:nvSpPr>
            <p:spPr>
              <a:xfrm>
                <a:off x="17277" y="321264"/>
                <a:ext cx="1724986" cy="11169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204134" tIns="204134" rIns="204134" bIns="204134" numCol="1" anchor="ctr">
                <a:spAutoFit/>
              </a:bodyPr>
              <a:lstStyle/>
              <a:p>
                <a:pPr algn="ctr" defTabSz="1567815">
                  <a:lnSpc>
                    <a:spcPct val="90000"/>
                  </a:lnSpc>
                  <a:spcBef>
                    <a:spcPts val="1400"/>
                  </a:spcBef>
                  <a:defRPr sz="35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br/>
                <a:r>
                  <a:rPr sz="1300" b="1"/>
                  <a:t>愿景</a:t>
                </a:r>
              </a:p>
            </p:txBody>
          </p:sp>
        </p:grpSp>
        <p:grpSp>
          <p:nvGrpSpPr>
            <p:cNvPr id="631" name="Freeform 42"/>
            <p:cNvGrpSpPr/>
            <p:nvPr/>
          </p:nvGrpSpPr>
          <p:grpSpPr>
            <a:xfrm>
              <a:off x="2353377" y="285912"/>
              <a:ext cx="1759542" cy="1759460"/>
              <a:chOff x="0" y="0"/>
              <a:chExt cx="1759541" cy="1759459"/>
            </a:xfrm>
          </p:grpSpPr>
          <p:sp>
            <p:nvSpPr>
              <p:cNvPr id="629" name="形状"/>
              <p:cNvSpPr/>
              <p:nvPr/>
            </p:nvSpPr>
            <p:spPr>
              <a:xfrm>
                <a:off x="-1" y="0"/>
                <a:ext cx="1759542" cy="17594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3600"/>
                    </a:moveTo>
                    <a:cubicBezTo>
                      <a:pt x="0" y="2645"/>
                      <a:pt x="379" y="1730"/>
                      <a:pt x="1054" y="1054"/>
                    </a:cubicBezTo>
                    <a:cubicBezTo>
                      <a:pt x="1730" y="379"/>
                      <a:pt x="2645" y="0"/>
                      <a:pt x="3600" y="0"/>
                    </a:cubicBezTo>
                    <a:lnTo>
                      <a:pt x="18000" y="0"/>
                    </a:lnTo>
                    <a:cubicBezTo>
                      <a:pt x="18955" y="0"/>
                      <a:pt x="19870" y="379"/>
                      <a:pt x="20546" y="1054"/>
                    </a:cubicBezTo>
                    <a:cubicBezTo>
                      <a:pt x="21221" y="1730"/>
                      <a:pt x="21600" y="2645"/>
                      <a:pt x="21600" y="3600"/>
                    </a:cubicBezTo>
                    <a:cubicBezTo>
                      <a:pt x="21600" y="8400"/>
                      <a:pt x="21600" y="13200"/>
                      <a:pt x="21600" y="18000"/>
                    </a:cubicBezTo>
                    <a:cubicBezTo>
                      <a:pt x="21600" y="18955"/>
                      <a:pt x="21221" y="19870"/>
                      <a:pt x="20546" y="20546"/>
                    </a:cubicBezTo>
                    <a:cubicBezTo>
                      <a:pt x="19870" y="21221"/>
                      <a:pt x="18955" y="21600"/>
                      <a:pt x="18000" y="21600"/>
                    </a:cubicBezTo>
                    <a:lnTo>
                      <a:pt x="3600" y="21600"/>
                    </a:lnTo>
                    <a:cubicBezTo>
                      <a:pt x="2645" y="21600"/>
                      <a:pt x="1730" y="21221"/>
                      <a:pt x="1054" y="20546"/>
                    </a:cubicBezTo>
                    <a:cubicBezTo>
                      <a:pt x="379" y="19870"/>
                      <a:pt x="0" y="18955"/>
                      <a:pt x="0" y="18000"/>
                    </a:cubicBezTo>
                    <a:cubicBezTo>
                      <a:pt x="0" y="13200"/>
                      <a:pt x="0" y="8400"/>
                      <a:pt x="0" y="3600"/>
                    </a:cubicBezTo>
                    <a:close/>
                  </a:path>
                </a:pathLst>
              </a:custGeom>
              <a:solidFill>
                <a:srgbClr val="595959"/>
              </a:solidFill>
              <a:ln w="25400" cap="flat">
                <a:solidFill>
                  <a:srgbClr val="59595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1567815">
                  <a:lnSpc>
                    <a:spcPct val="90000"/>
                  </a:lnSpc>
                  <a:spcBef>
                    <a:spcPts val="600"/>
                  </a:spcBef>
                  <a:defRPr sz="13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630" name="理念"/>
              <p:cNvSpPr txBox="1"/>
              <p:nvPr/>
            </p:nvSpPr>
            <p:spPr>
              <a:xfrm>
                <a:off x="17277" y="321264"/>
                <a:ext cx="1724986" cy="11169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204134" tIns="204134" rIns="204134" bIns="204134" numCol="1" anchor="ctr">
                <a:spAutoFit/>
              </a:bodyPr>
              <a:lstStyle/>
              <a:p>
                <a:pPr algn="ctr" defTabSz="1567815">
                  <a:lnSpc>
                    <a:spcPct val="90000"/>
                  </a:lnSpc>
                  <a:spcBef>
                    <a:spcPts val="1400"/>
                  </a:spcBef>
                  <a:defRPr sz="35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br/>
                <a:r>
                  <a:rPr sz="1300" b="1"/>
                  <a:t>理念</a:t>
                </a:r>
              </a:p>
            </p:txBody>
          </p:sp>
        </p:grpSp>
        <p:grpSp>
          <p:nvGrpSpPr>
            <p:cNvPr id="634" name="Freeform 43"/>
            <p:cNvGrpSpPr/>
            <p:nvPr/>
          </p:nvGrpSpPr>
          <p:grpSpPr>
            <a:xfrm>
              <a:off x="285922" y="2353274"/>
              <a:ext cx="1759542" cy="1759461"/>
              <a:chOff x="0" y="0"/>
              <a:chExt cx="1759541" cy="1759459"/>
            </a:xfrm>
          </p:grpSpPr>
          <p:sp>
            <p:nvSpPr>
              <p:cNvPr id="632" name="形状"/>
              <p:cNvSpPr/>
              <p:nvPr/>
            </p:nvSpPr>
            <p:spPr>
              <a:xfrm>
                <a:off x="-1" y="-1"/>
                <a:ext cx="1759542" cy="17594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3600"/>
                    </a:moveTo>
                    <a:cubicBezTo>
                      <a:pt x="0" y="2645"/>
                      <a:pt x="379" y="1730"/>
                      <a:pt x="1054" y="1054"/>
                    </a:cubicBezTo>
                    <a:cubicBezTo>
                      <a:pt x="1730" y="379"/>
                      <a:pt x="2645" y="0"/>
                      <a:pt x="3600" y="0"/>
                    </a:cubicBezTo>
                    <a:lnTo>
                      <a:pt x="18000" y="0"/>
                    </a:lnTo>
                    <a:cubicBezTo>
                      <a:pt x="18955" y="0"/>
                      <a:pt x="19870" y="379"/>
                      <a:pt x="20546" y="1054"/>
                    </a:cubicBezTo>
                    <a:cubicBezTo>
                      <a:pt x="21221" y="1730"/>
                      <a:pt x="21600" y="2645"/>
                      <a:pt x="21600" y="3600"/>
                    </a:cubicBezTo>
                    <a:cubicBezTo>
                      <a:pt x="21600" y="8400"/>
                      <a:pt x="21600" y="13200"/>
                      <a:pt x="21600" y="18000"/>
                    </a:cubicBezTo>
                    <a:cubicBezTo>
                      <a:pt x="21600" y="18955"/>
                      <a:pt x="21221" y="19870"/>
                      <a:pt x="20546" y="20546"/>
                    </a:cubicBezTo>
                    <a:cubicBezTo>
                      <a:pt x="19870" y="21221"/>
                      <a:pt x="18955" y="21600"/>
                      <a:pt x="18000" y="21600"/>
                    </a:cubicBezTo>
                    <a:lnTo>
                      <a:pt x="3600" y="21600"/>
                    </a:lnTo>
                    <a:cubicBezTo>
                      <a:pt x="2645" y="21600"/>
                      <a:pt x="1730" y="21221"/>
                      <a:pt x="1054" y="20546"/>
                    </a:cubicBezTo>
                    <a:cubicBezTo>
                      <a:pt x="379" y="19870"/>
                      <a:pt x="0" y="18955"/>
                      <a:pt x="0" y="18000"/>
                    </a:cubicBezTo>
                    <a:cubicBezTo>
                      <a:pt x="0" y="13200"/>
                      <a:pt x="0" y="8400"/>
                      <a:pt x="0" y="3600"/>
                    </a:cubicBezTo>
                    <a:close/>
                  </a:path>
                </a:pathLst>
              </a:custGeom>
              <a:solidFill>
                <a:srgbClr val="595959"/>
              </a:solidFill>
              <a:ln w="25400" cap="flat">
                <a:solidFill>
                  <a:srgbClr val="59595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1567815">
                  <a:lnSpc>
                    <a:spcPct val="90000"/>
                  </a:lnSpc>
                  <a:spcBef>
                    <a:spcPts val="600"/>
                  </a:spcBef>
                  <a:defRPr sz="13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633" name="创意"/>
              <p:cNvSpPr txBox="1"/>
              <p:nvPr/>
            </p:nvSpPr>
            <p:spPr>
              <a:xfrm>
                <a:off x="17277" y="321264"/>
                <a:ext cx="1724986" cy="11169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204134" tIns="204134" rIns="204134" bIns="204134" numCol="1" anchor="ctr">
                <a:spAutoFit/>
              </a:bodyPr>
              <a:lstStyle/>
              <a:p>
                <a:pPr algn="ctr" defTabSz="1567815">
                  <a:lnSpc>
                    <a:spcPct val="90000"/>
                  </a:lnSpc>
                  <a:spcBef>
                    <a:spcPts val="1400"/>
                  </a:spcBef>
                  <a:defRPr sz="35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br/>
                <a:r>
                  <a:rPr sz="1300" b="1"/>
                  <a:t>创意</a:t>
                </a:r>
              </a:p>
            </p:txBody>
          </p:sp>
        </p:grpSp>
        <p:grpSp>
          <p:nvGrpSpPr>
            <p:cNvPr id="637" name="Freeform 44"/>
            <p:cNvGrpSpPr/>
            <p:nvPr/>
          </p:nvGrpSpPr>
          <p:grpSpPr>
            <a:xfrm>
              <a:off x="2353377" y="2353274"/>
              <a:ext cx="1759542" cy="1759461"/>
              <a:chOff x="0" y="0"/>
              <a:chExt cx="1759541" cy="1759459"/>
            </a:xfrm>
          </p:grpSpPr>
          <p:sp>
            <p:nvSpPr>
              <p:cNvPr id="635" name="形状"/>
              <p:cNvSpPr/>
              <p:nvPr/>
            </p:nvSpPr>
            <p:spPr>
              <a:xfrm>
                <a:off x="-1" y="-1"/>
                <a:ext cx="1759542" cy="17594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3600"/>
                    </a:moveTo>
                    <a:cubicBezTo>
                      <a:pt x="0" y="2645"/>
                      <a:pt x="379" y="1730"/>
                      <a:pt x="1054" y="1054"/>
                    </a:cubicBezTo>
                    <a:cubicBezTo>
                      <a:pt x="1730" y="379"/>
                      <a:pt x="2645" y="0"/>
                      <a:pt x="3600" y="0"/>
                    </a:cubicBezTo>
                    <a:lnTo>
                      <a:pt x="18000" y="0"/>
                    </a:lnTo>
                    <a:cubicBezTo>
                      <a:pt x="18955" y="0"/>
                      <a:pt x="19870" y="379"/>
                      <a:pt x="20546" y="1054"/>
                    </a:cubicBezTo>
                    <a:cubicBezTo>
                      <a:pt x="21221" y="1730"/>
                      <a:pt x="21600" y="2645"/>
                      <a:pt x="21600" y="3600"/>
                    </a:cubicBezTo>
                    <a:cubicBezTo>
                      <a:pt x="21600" y="8400"/>
                      <a:pt x="21600" y="13200"/>
                      <a:pt x="21600" y="18000"/>
                    </a:cubicBezTo>
                    <a:cubicBezTo>
                      <a:pt x="21600" y="18955"/>
                      <a:pt x="21221" y="19870"/>
                      <a:pt x="20546" y="20546"/>
                    </a:cubicBezTo>
                    <a:cubicBezTo>
                      <a:pt x="19870" y="21221"/>
                      <a:pt x="18955" y="21600"/>
                      <a:pt x="18000" y="21600"/>
                    </a:cubicBezTo>
                    <a:lnTo>
                      <a:pt x="3600" y="21600"/>
                    </a:lnTo>
                    <a:cubicBezTo>
                      <a:pt x="2645" y="21600"/>
                      <a:pt x="1730" y="21221"/>
                      <a:pt x="1054" y="20546"/>
                    </a:cubicBezTo>
                    <a:cubicBezTo>
                      <a:pt x="379" y="19870"/>
                      <a:pt x="0" y="18955"/>
                      <a:pt x="0" y="18000"/>
                    </a:cubicBezTo>
                    <a:cubicBezTo>
                      <a:pt x="0" y="13200"/>
                      <a:pt x="0" y="8400"/>
                      <a:pt x="0" y="3600"/>
                    </a:cubicBezTo>
                    <a:close/>
                  </a:path>
                </a:pathLst>
              </a:custGeom>
              <a:solidFill>
                <a:srgbClr val="595959"/>
              </a:solidFill>
              <a:ln w="25400" cap="flat">
                <a:solidFill>
                  <a:srgbClr val="59595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1567815">
                  <a:lnSpc>
                    <a:spcPct val="90000"/>
                  </a:lnSpc>
                  <a:spcBef>
                    <a:spcPts val="600"/>
                  </a:spcBef>
                  <a:defRPr sz="1300" b="1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636" name="时间"/>
              <p:cNvSpPr txBox="1"/>
              <p:nvPr/>
            </p:nvSpPr>
            <p:spPr>
              <a:xfrm>
                <a:off x="17277" y="321264"/>
                <a:ext cx="1724986" cy="11169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204134" tIns="204134" rIns="204134" bIns="204134" numCol="1" anchor="ctr">
                <a:spAutoFit/>
              </a:bodyPr>
              <a:lstStyle/>
              <a:p>
                <a:pPr algn="ctr" defTabSz="1567815">
                  <a:lnSpc>
                    <a:spcPct val="90000"/>
                  </a:lnSpc>
                  <a:spcBef>
                    <a:spcPts val="1400"/>
                  </a:spcBef>
                  <a:defRPr sz="35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br/>
                <a:r>
                  <a:rPr sz="1300" b="1"/>
                  <a:t>时间</a:t>
                </a:r>
              </a:p>
            </p:txBody>
          </p:sp>
        </p:grpSp>
        <p:grpSp>
          <p:nvGrpSpPr>
            <p:cNvPr id="640" name="Group 29"/>
            <p:cNvGrpSpPr/>
            <p:nvPr/>
          </p:nvGrpSpPr>
          <p:grpSpPr>
            <a:xfrm>
              <a:off x="5431808" y="3464251"/>
              <a:ext cx="4496936" cy="770322"/>
              <a:chOff x="0" y="0"/>
              <a:chExt cx="4496935" cy="770320"/>
            </a:xfrm>
          </p:grpSpPr>
          <p:sp>
            <p:nvSpPr>
              <p:cNvPr id="638" name="Text Placeholder 3"/>
              <p:cNvSpPr txBox="1"/>
              <p:nvPr/>
            </p:nvSpPr>
            <p:spPr>
              <a:xfrm>
                <a:off x="-1" y="0"/>
                <a:ext cx="1673415" cy="266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>
                <a:lvl1pPr defTabSz="895985">
                  <a:spcBef>
                    <a:spcPts val="300"/>
                  </a:spcBef>
                  <a:defRPr sz="1500">
                    <a:solidFill>
                      <a:srgbClr val="3B3837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添加副标题 04</a:t>
                </a:r>
              </a:p>
            </p:txBody>
          </p:sp>
          <p:sp>
            <p:nvSpPr>
              <p:cNvPr id="639" name="Text Placeholder 3"/>
              <p:cNvSpPr txBox="1"/>
              <p:nvPr/>
            </p:nvSpPr>
            <p:spPr>
              <a:xfrm>
                <a:off x="-1" y="440120"/>
                <a:ext cx="4496937" cy="330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95985">
                  <a:spcBef>
                    <a:spcPts val="200"/>
                  </a:spcBef>
                  <a:defRPr sz="900">
                    <a:solidFill>
                      <a:srgbClr val="3B3837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t>此处添加详细文本描述，建议与标题相关并符合整体语言风格，语言描述尽量简洁生动。</a:t>
                </a:r>
              </a:p>
              <a:p>
                <a:pPr defTabSz="895985">
                  <a:spcBef>
                    <a:spcPts val="200"/>
                  </a:spcBef>
                  <a:defRPr sz="900">
                    <a:solidFill>
                      <a:srgbClr val="3B3837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t> </a:t>
                </a:r>
              </a:p>
            </p:txBody>
          </p:sp>
        </p:grpSp>
        <p:grpSp>
          <p:nvGrpSpPr>
            <p:cNvPr id="643" name="Group 29"/>
            <p:cNvGrpSpPr/>
            <p:nvPr/>
          </p:nvGrpSpPr>
          <p:grpSpPr>
            <a:xfrm>
              <a:off x="5431808" y="37583"/>
              <a:ext cx="4496936" cy="770323"/>
              <a:chOff x="0" y="0"/>
              <a:chExt cx="4496935" cy="770321"/>
            </a:xfrm>
          </p:grpSpPr>
          <p:sp>
            <p:nvSpPr>
              <p:cNvPr id="641" name="Text Placeholder 3"/>
              <p:cNvSpPr txBox="1"/>
              <p:nvPr/>
            </p:nvSpPr>
            <p:spPr>
              <a:xfrm>
                <a:off x="-1" y="-1"/>
                <a:ext cx="1673415" cy="266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>
                <a:lvl1pPr defTabSz="895985">
                  <a:spcBef>
                    <a:spcPts val="300"/>
                  </a:spcBef>
                  <a:defRPr sz="1500">
                    <a:solidFill>
                      <a:srgbClr val="3B3837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添加副标题 01</a:t>
                </a:r>
              </a:p>
            </p:txBody>
          </p:sp>
          <p:sp>
            <p:nvSpPr>
              <p:cNvPr id="642" name="Text Placeholder 3"/>
              <p:cNvSpPr txBox="1"/>
              <p:nvPr/>
            </p:nvSpPr>
            <p:spPr>
              <a:xfrm>
                <a:off x="-1" y="440121"/>
                <a:ext cx="4496937" cy="330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95985">
                  <a:spcBef>
                    <a:spcPts val="200"/>
                  </a:spcBef>
                  <a:defRPr sz="900">
                    <a:solidFill>
                      <a:srgbClr val="3B3837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t>此处添加详细文本描述，建议与标题相关并符合整体语言风格，语言描述尽量简洁生动。</a:t>
                </a:r>
              </a:p>
              <a:p>
                <a:pPr defTabSz="895985">
                  <a:spcBef>
                    <a:spcPts val="200"/>
                  </a:spcBef>
                  <a:defRPr sz="900">
                    <a:solidFill>
                      <a:srgbClr val="3B3837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t> </a:t>
                </a:r>
              </a:p>
            </p:txBody>
          </p:sp>
        </p:grpSp>
        <p:grpSp>
          <p:nvGrpSpPr>
            <p:cNvPr id="646" name="Group 29"/>
            <p:cNvGrpSpPr/>
            <p:nvPr/>
          </p:nvGrpSpPr>
          <p:grpSpPr>
            <a:xfrm>
              <a:off x="5431808" y="1179810"/>
              <a:ext cx="4496936" cy="770322"/>
              <a:chOff x="0" y="0"/>
              <a:chExt cx="4496935" cy="770321"/>
            </a:xfrm>
          </p:grpSpPr>
          <p:sp>
            <p:nvSpPr>
              <p:cNvPr id="644" name="Text Placeholder 3"/>
              <p:cNvSpPr txBox="1"/>
              <p:nvPr/>
            </p:nvSpPr>
            <p:spPr>
              <a:xfrm>
                <a:off x="-1" y="-1"/>
                <a:ext cx="1673415" cy="266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>
                <a:lvl1pPr defTabSz="895985">
                  <a:spcBef>
                    <a:spcPts val="300"/>
                  </a:spcBef>
                  <a:defRPr sz="1500">
                    <a:solidFill>
                      <a:srgbClr val="3B3837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添加副标题 02</a:t>
                </a:r>
              </a:p>
            </p:txBody>
          </p:sp>
          <p:sp>
            <p:nvSpPr>
              <p:cNvPr id="645" name="Text Placeholder 3"/>
              <p:cNvSpPr txBox="1"/>
              <p:nvPr/>
            </p:nvSpPr>
            <p:spPr>
              <a:xfrm>
                <a:off x="-1" y="440121"/>
                <a:ext cx="4496937" cy="330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95985">
                  <a:spcBef>
                    <a:spcPts val="200"/>
                  </a:spcBef>
                  <a:defRPr sz="900">
                    <a:solidFill>
                      <a:srgbClr val="3B3837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t>此处添加详细文本描述，建议与标题相关并符合整体语言风格，语言描述尽量简洁生动。</a:t>
                </a:r>
              </a:p>
              <a:p>
                <a:pPr defTabSz="895985">
                  <a:spcBef>
                    <a:spcPts val="200"/>
                  </a:spcBef>
                  <a:defRPr sz="900">
                    <a:solidFill>
                      <a:srgbClr val="3B3837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t> </a:t>
                </a:r>
              </a:p>
            </p:txBody>
          </p:sp>
        </p:grpSp>
        <p:grpSp>
          <p:nvGrpSpPr>
            <p:cNvPr id="649" name="Group 29"/>
            <p:cNvGrpSpPr/>
            <p:nvPr/>
          </p:nvGrpSpPr>
          <p:grpSpPr>
            <a:xfrm>
              <a:off x="5431809" y="2322033"/>
              <a:ext cx="4496933" cy="770322"/>
              <a:chOff x="0" y="0"/>
              <a:chExt cx="4496932" cy="770321"/>
            </a:xfrm>
          </p:grpSpPr>
          <p:sp>
            <p:nvSpPr>
              <p:cNvPr id="647" name="Text Placeholder 3"/>
              <p:cNvSpPr txBox="1"/>
              <p:nvPr/>
            </p:nvSpPr>
            <p:spPr>
              <a:xfrm>
                <a:off x="-1" y="-1"/>
                <a:ext cx="1673414" cy="266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>
                <a:lvl1pPr defTabSz="895985">
                  <a:spcBef>
                    <a:spcPts val="300"/>
                  </a:spcBef>
                  <a:defRPr sz="1500">
                    <a:solidFill>
                      <a:srgbClr val="3B3837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添加副标题 03</a:t>
                </a:r>
              </a:p>
            </p:txBody>
          </p:sp>
          <p:sp>
            <p:nvSpPr>
              <p:cNvPr id="648" name="Text Placeholder 3"/>
              <p:cNvSpPr txBox="1"/>
              <p:nvPr/>
            </p:nvSpPr>
            <p:spPr>
              <a:xfrm>
                <a:off x="-1" y="440121"/>
                <a:ext cx="4496933" cy="330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95985">
                  <a:spcBef>
                    <a:spcPts val="200"/>
                  </a:spcBef>
                  <a:defRPr sz="900">
                    <a:solidFill>
                      <a:srgbClr val="3B3837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t>此处添加详细文本描述，建议与标题相关并符合整体语言风格，语言描述尽量简洁生动。</a:t>
                </a:r>
              </a:p>
              <a:p>
                <a:pPr defTabSz="895985">
                  <a:spcBef>
                    <a:spcPts val="200"/>
                  </a:spcBef>
                  <a:defRPr sz="900">
                    <a:solidFill>
                      <a:srgbClr val="3B3837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t> </a:t>
                </a:r>
              </a:p>
            </p:txBody>
          </p:sp>
        </p:grpSp>
        <p:sp>
          <p:nvSpPr>
            <p:cNvPr id="650" name="Freeform 143"/>
            <p:cNvSpPr/>
            <p:nvPr/>
          </p:nvSpPr>
          <p:spPr>
            <a:xfrm>
              <a:off x="931907" y="2868136"/>
              <a:ext cx="467524" cy="440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7" h="21414" extrusionOk="0">
                  <a:moveTo>
                    <a:pt x="20438" y="8603"/>
                  </a:moveTo>
                  <a:cubicBezTo>
                    <a:pt x="17548" y="5922"/>
                    <a:pt x="17548" y="5922"/>
                    <a:pt x="17548" y="5922"/>
                  </a:cubicBezTo>
                  <a:cubicBezTo>
                    <a:pt x="16723" y="5177"/>
                    <a:pt x="15485" y="3985"/>
                    <a:pt x="14797" y="3240"/>
                  </a:cubicBezTo>
                  <a:cubicBezTo>
                    <a:pt x="11770" y="559"/>
                    <a:pt x="11770" y="559"/>
                    <a:pt x="11770" y="559"/>
                  </a:cubicBezTo>
                  <a:cubicBezTo>
                    <a:pt x="11082" y="-186"/>
                    <a:pt x="9844" y="-186"/>
                    <a:pt x="9156" y="559"/>
                  </a:cubicBezTo>
                  <a:cubicBezTo>
                    <a:pt x="6129" y="3240"/>
                    <a:pt x="6129" y="3240"/>
                    <a:pt x="6129" y="3240"/>
                  </a:cubicBezTo>
                  <a:cubicBezTo>
                    <a:pt x="5441" y="3985"/>
                    <a:pt x="4203" y="5177"/>
                    <a:pt x="3378" y="5922"/>
                  </a:cubicBezTo>
                  <a:cubicBezTo>
                    <a:pt x="488" y="8603"/>
                    <a:pt x="488" y="8603"/>
                    <a:pt x="488" y="8603"/>
                  </a:cubicBezTo>
                  <a:cubicBezTo>
                    <a:pt x="-337" y="9348"/>
                    <a:pt x="-62" y="9944"/>
                    <a:pt x="901" y="9944"/>
                  </a:cubicBezTo>
                  <a:cubicBezTo>
                    <a:pt x="2552" y="9944"/>
                    <a:pt x="2552" y="9944"/>
                    <a:pt x="2552" y="9944"/>
                  </a:cubicBezTo>
                  <a:cubicBezTo>
                    <a:pt x="2552" y="20520"/>
                    <a:pt x="2552" y="20520"/>
                    <a:pt x="2552" y="20520"/>
                  </a:cubicBezTo>
                  <a:cubicBezTo>
                    <a:pt x="2552" y="20967"/>
                    <a:pt x="2965" y="21414"/>
                    <a:pt x="3378" y="21414"/>
                  </a:cubicBezTo>
                  <a:cubicBezTo>
                    <a:pt x="4891" y="21414"/>
                    <a:pt x="4891" y="21414"/>
                    <a:pt x="4891" y="21414"/>
                  </a:cubicBezTo>
                  <a:cubicBezTo>
                    <a:pt x="4891" y="11880"/>
                    <a:pt x="4891" y="11880"/>
                    <a:pt x="4891" y="11880"/>
                  </a:cubicBezTo>
                  <a:cubicBezTo>
                    <a:pt x="9431" y="11880"/>
                    <a:pt x="9431" y="11880"/>
                    <a:pt x="9431" y="11880"/>
                  </a:cubicBezTo>
                  <a:cubicBezTo>
                    <a:pt x="9431" y="21414"/>
                    <a:pt x="9431" y="21414"/>
                    <a:pt x="9431" y="21414"/>
                  </a:cubicBezTo>
                  <a:cubicBezTo>
                    <a:pt x="17548" y="21414"/>
                    <a:pt x="17548" y="21414"/>
                    <a:pt x="17548" y="21414"/>
                  </a:cubicBezTo>
                  <a:cubicBezTo>
                    <a:pt x="18099" y="21414"/>
                    <a:pt x="18374" y="20967"/>
                    <a:pt x="18374" y="20520"/>
                  </a:cubicBezTo>
                  <a:cubicBezTo>
                    <a:pt x="18374" y="9944"/>
                    <a:pt x="18374" y="9944"/>
                    <a:pt x="18374" y="9944"/>
                  </a:cubicBezTo>
                  <a:cubicBezTo>
                    <a:pt x="20025" y="9944"/>
                    <a:pt x="20025" y="9944"/>
                    <a:pt x="20025" y="9944"/>
                  </a:cubicBezTo>
                  <a:cubicBezTo>
                    <a:pt x="20988" y="9944"/>
                    <a:pt x="21263" y="9348"/>
                    <a:pt x="20438" y="8603"/>
                  </a:cubicBezTo>
                  <a:close/>
                  <a:moveTo>
                    <a:pt x="15897" y="14264"/>
                  </a:moveTo>
                  <a:cubicBezTo>
                    <a:pt x="11908" y="14264"/>
                    <a:pt x="11908" y="14264"/>
                    <a:pt x="11908" y="14264"/>
                  </a:cubicBezTo>
                  <a:cubicBezTo>
                    <a:pt x="11908" y="10540"/>
                    <a:pt x="11908" y="10540"/>
                    <a:pt x="11908" y="10540"/>
                  </a:cubicBezTo>
                  <a:cubicBezTo>
                    <a:pt x="15897" y="10540"/>
                    <a:pt x="15897" y="10540"/>
                    <a:pt x="15897" y="10540"/>
                  </a:cubicBezTo>
                  <a:lnTo>
                    <a:pt x="15897" y="1426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802005">
                <a:defRPr sz="9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651" name="Freeform 92"/>
            <p:cNvSpPr/>
            <p:nvPr/>
          </p:nvSpPr>
          <p:spPr>
            <a:xfrm>
              <a:off x="3005620" y="767823"/>
              <a:ext cx="451191" cy="460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7" h="21457" extrusionOk="0">
                  <a:moveTo>
                    <a:pt x="20870" y="18596"/>
                  </a:moveTo>
                  <a:cubicBezTo>
                    <a:pt x="14595" y="12302"/>
                    <a:pt x="14595" y="12302"/>
                    <a:pt x="14595" y="12302"/>
                  </a:cubicBezTo>
                  <a:cubicBezTo>
                    <a:pt x="15470" y="11015"/>
                    <a:pt x="16054" y="9584"/>
                    <a:pt x="16054" y="7868"/>
                  </a:cubicBezTo>
                  <a:cubicBezTo>
                    <a:pt x="16054" y="3433"/>
                    <a:pt x="12405" y="0"/>
                    <a:pt x="8027" y="0"/>
                  </a:cubicBezTo>
                  <a:cubicBezTo>
                    <a:pt x="3649" y="0"/>
                    <a:pt x="0" y="3433"/>
                    <a:pt x="0" y="7868"/>
                  </a:cubicBezTo>
                  <a:cubicBezTo>
                    <a:pt x="0" y="12159"/>
                    <a:pt x="3649" y="15592"/>
                    <a:pt x="8027" y="15592"/>
                  </a:cubicBezTo>
                  <a:cubicBezTo>
                    <a:pt x="9486" y="15592"/>
                    <a:pt x="10800" y="15306"/>
                    <a:pt x="11822" y="14734"/>
                  </a:cubicBezTo>
                  <a:cubicBezTo>
                    <a:pt x="18389" y="21028"/>
                    <a:pt x="18389" y="21028"/>
                    <a:pt x="18389" y="21028"/>
                  </a:cubicBezTo>
                  <a:cubicBezTo>
                    <a:pt x="18973" y="21600"/>
                    <a:pt x="20141" y="21600"/>
                    <a:pt x="20870" y="21028"/>
                  </a:cubicBezTo>
                  <a:cubicBezTo>
                    <a:pt x="21600" y="20313"/>
                    <a:pt x="21600" y="19168"/>
                    <a:pt x="20870" y="18596"/>
                  </a:cubicBezTo>
                  <a:close/>
                  <a:moveTo>
                    <a:pt x="2773" y="7868"/>
                  </a:moveTo>
                  <a:cubicBezTo>
                    <a:pt x="2773" y="4864"/>
                    <a:pt x="5108" y="2575"/>
                    <a:pt x="8027" y="2575"/>
                  </a:cubicBezTo>
                  <a:cubicBezTo>
                    <a:pt x="10946" y="2575"/>
                    <a:pt x="13427" y="4864"/>
                    <a:pt x="13427" y="7868"/>
                  </a:cubicBezTo>
                  <a:cubicBezTo>
                    <a:pt x="13427" y="10728"/>
                    <a:pt x="10946" y="13017"/>
                    <a:pt x="8027" y="13017"/>
                  </a:cubicBezTo>
                  <a:cubicBezTo>
                    <a:pt x="5108" y="13017"/>
                    <a:pt x="2773" y="10728"/>
                    <a:pt x="2773" y="786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802005">
                <a:defRPr sz="9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grpSp>
          <p:nvGrpSpPr>
            <p:cNvPr id="656" name="组合 28"/>
            <p:cNvGrpSpPr/>
            <p:nvPr/>
          </p:nvGrpSpPr>
          <p:grpSpPr>
            <a:xfrm>
              <a:off x="3019377" y="2890478"/>
              <a:ext cx="427544" cy="400010"/>
              <a:chOff x="-1" y="-1"/>
              <a:chExt cx="427542" cy="400009"/>
            </a:xfrm>
          </p:grpSpPr>
          <p:sp>
            <p:nvSpPr>
              <p:cNvPr id="652" name="Freeform 153"/>
              <p:cNvSpPr/>
              <p:nvPr/>
            </p:nvSpPr>
            <p:spPr>
              <a:xfrm>
                <a:off x="21165" y="110054"/>
                <a:ext cx="105829" cy="2497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33"/>
                      <a:pt x="21600" y="2133"/>
                      <a:pt x="21600" y="2133"/>
                    </a:cubicBezTo>
                    <a:cubicBezTo>
                      <a:pt x="21600" y="1067"/>
                      <a:pt x="19059" y="0"/>
                      <a:pt x="16518" y="0"/>
                    </a:cubicBezTo>
                    <a:cubicBezTo>
                      <a:pt x="5718" y="0"/>
                      <a:pt x="5718" y="0"/>
                      <a:pt x="5718" y="0"/>
                    </a:cubicBezTo>
                    <a:cubicBezTo>
                      <a:pt x="2541" y="0"/>
                      <a:pt x="0" y="1067"/>
                      <a:pt x="0" y="2133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9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653" name="Freeform 154"/>
              <p:cNvSpPr/>
              <p:nvPr/>
            </p:nvSpPr>
            <p:spPr>
              <a:xfrm>
                <a:off x="162972" y="-2"/>
                <a:ext cx="103715" cy="3597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1477"/>
                      <a:pt x="21600" y="1477"/>
                      <a:pt x="21600" y="1477"/>
                    </a:cubicBezTo>
                    <a:cubicBezTo>
                      <a:pt x="21600" y="738"/>
                      <a:pt x="19059" y="0"/>
                      <a:pt x="15882" y="0"/>
                    </a:cubicBezTo>
                    <a:cubicBezTo>
                      <a:pt x="5082" y="0"/>
                      <a:pt x="5082" y="0"/>
                      <a:pt x="5082" y="0"/>
                    </a:cubicBezTo>
                    <a:cubicBezTo>
                      <a:pt x="1906" y="0"/>
                      <a:pt x="0" y="738"/>
                      <a:pt x="0" y="1477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9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654" name="Freeform 155"/>
              <p:cNvSpPr/>
              <p:nvPr/>
            </p:nvSpPr>
            <p:spPr>
              <a:xfrm>
                <a:off x="300547" y="167198"/>
                <a:ext cx="105829" cy="192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743"/>
                      <a:pt x="21600" y="2743"/>
                      <a:pt x="21600" y="2743"/>
                    </a:cubicBezTo>
                    <a:cubicBezTo>
                      <a:pt x="21600" y="1371"/>
                      <a:pt x="19059" y="0"/>
                      <a:pt x="15882" y="0"/>
                    </a:cubicBezTo>
                    <a:cubicBezTo>
                      <a:pt x="5082" y="0"/>
                      <a:pt x="5082" y="0"/>
                      <a:pt x="5082" y="0"/>
                    </a:cubicBezTo>
                    <a:cubicBezTo>
                      <a:pt x="2541" y="0"/>
                      <a:pt x="0" y="1371"/>
                      <a:pt x="0" y="2743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9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655" name="Rectangle 156"/>
              <p:cNvSpPr/>
              <p:nvPr/>
            </p:nvSpPr>
            <p:spPr>
              <a:xfrm>
                <a:off x="-2" y="372493"/>
                <a:ext cx="427544" cy="2751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9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657" name="Freeform 140"/>
            <p:cNvSpPr/>
            <p:nvPr/>
          </p:nvSpPr>
          <p:spPr>
            <a:xfrm>
              <a:off x="938420" y="738084"/>
              <a:ext cx="474490" cy="474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14" y="9064"/>
                  </a:moveTo>
                  <a:cubicBezTo>
                    <a:pt x="19864" y="9064"/>
                    <a:pt x="19864" y="9064"/>
                    <a:pt x="19864" y="9064"/>
                  </a:cubicBezTo>
                  <a:cubicBezTo>
                    <a:pt x="19671" y="8486"/>
                    <a:pt x="19479" y="8100"/>
                    <a:pt x="19479" y="7521"/>
                  </a:cubicBezTo>
                  <a:cubicBezTo>
                    <a:pt x="20443" y="6943"/>
                    <a:pt x="20443" y="6943"/>
                    <a:pt x="20443" y="6943"/>
                  </a:cubicBezTo>
                  <a:cubicBezTo>
                    <a:pt x="20829" y="6750"/>
                    <a:pt x="20829" y="6557"/>
                    <a:pt x="20636" y="6171"/>
                  </a:cubicBezTo>
                  <a:cubicBezTo>
                    <a:pt x="19671" y="4243"/>
                    <a:pt x="19671" y="4243"/>
                    <a:pt x="19671" y="4243"/>
                  </a:cubicBezTo>
                  <a:cubicBezTo>
                    <a:pt x="19479" y="4050"/>
                    <a:pt x="19093" y="3857"/>
                    <a:pt x="18900" y="4050"/>
                  </a:cubicBezTo>
                  <a:cubicBezTo>
                    <a:pt x="17743" y="4821"/>
                    <a:pt x="17743" y="4821"/>
                    <a:pt x="17743" y="4821"/>
                  </a:cubicBezTo>
                  <a:cubicBezTo>
                    <a:pt x="17357" y="4436"/>
                    <a:pt x="16971" y="4050"/>
                    <a:pt x="16779" y="3857"/>
                  </a:cubicBezTo>
                  <a:cubicBezTo>
                    <a:pt x="17357" y="2700"/>
                    <a:pt x="17357" y="2700"/>
                    <a:pt x="17357" y="2700"/>
                  </a:cubicBezTo>
                  <a:cubicBezTo>
                    <a:pt x="17550" y="2314"/>
                    <a:pt x="17357" y="2121"/>
                    <a:pt x="17164" y="1929"/>
                  </a:cubicBezTo>
                  <a:cubicBezTo>
                    <a:pt x="15236" y="771"/>
                    <a:pt x="15236" y="771"/>
                    <a:pt x="15236" y="771"/>
                  </a:cubicBezTo>
                  <a:cubicBezTo>
                    <a:pt x="14850" y="579"/>
                    <a:pt x="14657" y="771"/>
                    <a:pt x="14464" y="964"/>
                  </a:cubicBezTo>
                  <a:cubicBezTo>
                    <a:pt x="13693" y="2121"/>
                    <a:pt x="13693" y="2121"/>
                    <a:pt x="13693" y="2121"/>
                  </a:cubicBezTo>
                  <a:cubicBezTo>
                    <a:pt x="13307" y="1929"/>
                    <a:pt x="12921" y="1929"/>
                    <a:pt x="12343" y="1736"/>
                  </a:cubicBezTo>
                  <a:cubicBezTo>
                    <a:pt x="12343" y="579"/>
                    <a:pt x="12343" y="579"/>
                    <a:pt x="12343" y="579"/>
                  </a:cubicBezTo>
                  <a:cubicBezTo>
                    <a:pt x="12343" y="193"/>
                    <a:pt x="12150" y="0"/>
                    <a:pt x="11764" y="0"/>
                  </a:cubicBezTo>
                  <a:cubicBezTo>
                    <a:pt x="9643" y="0"/>
                    <a:pt x="9643" y="0"/>
                    <a:pt x="9643" y="0"/>
                  </a:cubicBezTo>
                  <a:cubicBezTo>
                    <a:pt x="9257" y="0"/>
                    <a:pt x="9064" y="193"/>
                    <a:pt x="9064" y="579"/>
                  </a:cubicBezTo>
                  <a:cubicBezTo>
                    <a:pt x="9064" y="1929"/>
                    <a:pt x="9064" y="1929"/>
                    <a:pt x="9064" y="1929"/>
                  </a:cubicBezTo>
                  <a:cubicBezTo>
                    <a:pt x="8679" y="1929"/>
                    <a:pt x="8100" y="2121"/>
                    <a:pt x="7714" y="2314"/>
                  </a:cubicBezTo>
                  <a:cubicBezTo>
                    <a:pt x="7136" y="1157"/>
                    <a:pt x="7136" y="1157"/>
                    <a:pt x="7136" y="1157"/>
                  </a:cubicBezTo>
                  <a:cubicBezTo>
                    <a:pt x="6943" y="771"/>
                    <a:pt x="6557" y="771"/>
                    <a:pt x="6364" y="964"/>
                  </a:cubicBezTo>
                  <a:cubicBezTo>
                    <a:pt x="4436" y="2121"/>
                    <a:pt x="4436" y="2121"/>
                    <a:pt x="4436" y="2121"/>
                  </a:cubicBezTo>
                  <a:cubicBezTo>
                    <a:pt x="4050" y="2121"/>
                    <a:pt x="4050" y="2507"/>
                    <a:pt x="4243" y="2700"/>
                  </a:cubicBezTo>
                  <a:cubicBezTo>
                    <a:pt x="4821" y="3857"/>
                    <a:pt x="4821" y="3857"/>
                    <a:pt x="4821" y="3857"/>
                  </a:cubicBezTo>
                  <a:cubicBezTo>
                    <a:pt x="4436" y="4243"/>
                    <a:pt x="4243" y="4629"/>
                    <a:pt x="3857" y="5014"/>
                  </a:cubicBezTo>
                  <a:cubicBezTo>
                    <a:pt x="2700" y="4243"/>
                    <a:pt x="2700" y="4243"/>
                    <a:pt x="2700" y="4243"/>
                  </a:cubicBezTo>
                  <a:cubicBezTo>
                    <a:pt x="2507" y="4243"/>
                    <a:pt x="2121" y="4243"/>
                    <a:pt x="1929" y="4436"/>
                  </a:cubicBezTo>
                  <a:cubicBezTo>
                    <a:pt x="964" y="6364"/>
                    <a:pt x="964" y="6364"/>
                    <a:pt x="964" y="6364"/>
                  </a:cubicBezTo>
                  <a:cubicBezTo>
                    <a:pt x="771" y="6750"/>
                    <a:pt x="771" y="6943"/>
                    <a:pt x="1157" y="7136"/>
                  </a:cubicBezTo>
                  <a:cubicBezTo>
                    <a:pt x="2314" y="7907"/>
                    <a:pt x="2314" y="7907"/>
                    <a:pt x="2314" y="7907"/>
                  </a:cubicBezTo>
                  <a:cubicBezTo>
                    <a:pt x="2121" y="8293"/>
                    <a:pt x="1929" y="8679"/>
                    <a:pt x="1929" y="9257"/>
                  </a:cubicBezTo>
                  <a:cubicBezTo>
                    <a:pt x="579" y="9257"/>
                    <a:pt x="579" y="9257"/>
                    <a:pt x="579" y="9257"/>
                  </a:cubicBezTo>
                  <a:cubicBezTo>
                    <a:pt x="386" y="9257"/>
                    <a:pt x="0" y="9450"/>
                    <a:pt x="0" y="9836"/>
                  </a:cubicBezTo>
                  <a:cubicBezTo>
                    <a:pt x="0" y="11957"/>
                    <a:pt x="0" y="11957"/>
                    <a:pt x="0" y="11957"/>
                  </a:cubicBezTo>
                  <a:cubicBezTo>
                    <a:pt x="0" y="12343"/>
                    <a:pt x="386" y="12536"/>
                    <a:pt x="579" y="12536"/>
                  </a:cubicBezTo>
                  <a:cubicBezTo>
                    <a:pt x="1929" y="12536"/>
                    <a:pt x="1929" y="12536"/>
                    <a:pt x="1929" y="12536"/>
                  </a:cubicBezTo>
                  <a:cubicBezTo>
                    <a:pt x="2121" y="13114"/>
                    <a:pt x="2121" y="13500"/>
                    <a:pt x="2314" y="13886"/>
                  </a:cubicBezTo>
                  <a:cubicBezTo>
                    <a:pt x="1157" y="14464"/>
                    <a:pt x="1157" y="14464"/>
                    <a:pt x="1157" y="14464"/>
                  </a:cubicBezTo>
                  <a:cubicBezTo>
                    <a:pt x="964" y="14657"/>
                    <a:pt x="964" y="15043"/>
                    <a:pt x="964" y="15236"/>
                  </a:cubicBezTo>
                  <a:cubicBezTo>
                    <a:pt x="2121" y="17164"/>
                    <a:pt x="2121" y="17164"/>
                    <a:pt x="2121" y="17164"/>
                  </a:cubicBezTo>
                  <a:cubicBezTo>
                    <a:pt x="2314" y="17550"/>
                    <a:pt x="2700" y="17550"/>
                    <a:pt x="2893" y="17357"/>
                  </a:cubicBezTo>
                  <a:cubicBezTo>
                    <a:pt x="4050" y="16779"/>
                    <a:pt x="4050" y="16779"/>
                    <a:pt x="4050" y="16779"/>
                  </a:cubicBezTo>
                  <a:cubicBezTo>
                    <a:pt x="4436" y="17164"/>
                    <a:pt x="4629" y="17550"/>
                    <a:pt x="5014" y="17743"/>
                  </a:cubicBezTo>
                  <a:cubicBezTo>
                    <a:pt x="4436" y="18900"/>
                    <a:pt x="4436" y="18900"/>
                    <a:pt x="4436" y="18900"/>
                  </a:cubicBezTo>
                  <a:cubicBezTo>
                    <a:pt x="4243" y="19093"/>
                    <a:pt x="4436" y="19479"/>
                    <a:pt x="4629" y="19671"/>
                  </a:cubicBezTo>
                  <a:cubicBezTo>
                    <a:pt x="6557" y="20829"/>
                    <a:pt x="6557" y="20829"/>
                    <a:pt x="6557" y="20829"/>
                  </a:cubicBezTo>
                  <a:cubicBezTo>
                    <a:pt x="6750" y="20829"/>
                    <a:pt x="7136" y="20829"/>
                    <a:pt x="7329" y="20443"/>
                  </a:cubicBezTo>
                  <a:cubicBezTo>
                    <a:pt x="7907" y="19479"/>
                    <a:pt x="7907" y="19479"/>
                    <a:pt x="7907" y="19479"/>
                  </a:cubicBezTo>
                  <a:cubicBezTo>
                    <a:pt x="8486" y="19479"/>
                    <a:pt x="8871" y="19671"/>
                    <a:pt x="9257" y="19671"/>
                  </a:cubicBezTo>
                  <a:cubicBezTo>
                    <a:pt x="9257" y="21021"/>
                    <a:pt x="9257" y="21021"/>
                    <a:pt x="9257" y="21021"/>
                  </a:cubicBezTo>
                  <a:cubicBezTo>
                    <a:pt x="9257" y="21407"/>
                    <a:pt x="9643" y="21600"/>
                    <a:pt x="9836" y="21600"/>
                  </a:cubicBezTo>
                  <a:cubicBezTo>
                    <a:pt x="12150" y="21600"/>
                    <a:pt x="12150" y="21600"/>
                    <a:pt x="12150" y="21600"/>
                  </a:cubicBezTo>
                  <a:cubicBezTo>
                    <a:pt x="12343" y="21600"/>
                    <a:pt x="12729" y="21407"/>
                    <a:pt x="12729" y="21021"/>
                  </a:cubicBezTo>
                  <a:cubicBezTo>
                    <a:pt x="12729" y="19671"/>
                    <a:pt x="12729" y="19671"/>
                    <a:pt x="12729" y="19671"/>
                  </a:cubicBezTo>
                  <a:cubicBezTo>
                    <a:pt x="13114" y="19671"/>
                    <a:pt x="13500" y="19479"/>
                    <a:pt x="14079" y="19286"/>
                  </a:cubicBezTo>
                  <a:cubicBezTo>
                    <a:pt x="14657" y="20443"/>
                    <a:pt x="14657" y="20443"/>
                    <a:pt x="14657" y="20443"/>
                  </a:cubicBezTo>
                  <a:cubicBezTo>
                    <a:pt x="14850" y="20636"/>
                    <a:pt x="15236" y="20829"/>
                    <a:pt x="15429" y="20636"/>
                  </a:cubicBezTo>
                  <a:cubicBezTo>
                    <a:pt x="17357" y="19479"/>
                    <a:pt x="17357" y="19479"/>
                    <a:pt x="17357" y="19479"/>
                  </a:cubicBezTo>
                  <a:cubicBezTo>
                    <a:pt x="17550" y="19286"/>
                    <a:pt x="17743" y="19093"/>
                    <a:pt x="17550" y="18707"/>
                  </a:cubicBezTo>
                  <a:cubicBezTo>
                    <a:pt x="16971" y="17550"/>
                    <a:pt x="16971" y="17550"/>
                    <a:pt x="16971" y="17550"/>
                  </a:cubicBezTo>
                  <a:cubicBezTo>
                    <a:pt x="17164" y="17357"/>
                    <a:pt x="17550" y="16971"/>
                    <a:pt x="17936" y="16586"/>
                  </a:cubicBezTo>
                  <a:cubicBezTo>
                    <a:pt x="18900" y="17164"/>
                    <a:pt x="18900" y="17164"/>
                    <a:pt x="18900" y="17164"/>
                  </a:cubicBezTo>
                  <a:cubicBezTo>
                    <a:pt x="19286" y="17357"/>
                    <a:pt x="19671" y="17357"/>
                    <a:pt x="19671" y="16971"/>
                  </a:cubicBezTo>
                  <a:cubicBezTo>
                    <a:pt x="20829" y="15043"/>
                    <a:pt x="20829" y="15043"/>
                    <a:pt x="20829" y="15043"/>
                  </a:cubicBezTo>
                  <a:cubicBezTo>
                    <a:pt x="21021" y="14850"/>
                    <a:pt x="20829" y="14464"/>
                    <a:pt x="20636" y="14271"/>
                  </a:cubicBezTo>
                  <a:cubicBezTo>
                    <a:pt x="19479" y="13693"/>
                    <a:pt x="19479" y="13693"/>
                    <a:pt x="19479" y="13693"/>
                  </a:cubicBezTo>
                  <a:cubicBezTo>
                    <a:pt x="19671" y="13307"/>
                    <a:pt x="19671" y="12729"/>
                    <a:pt x="19864" y="12343"/>
                  </a:cubicBezTo>
                  <a:cubicBezTo>
                    <a:pt x="21214" y="12343"/>
                    <a:pt x="21214" y="12343"/>
                    <a:pt x="21214" y="12343"/>
                  </a:cubicBezTo>
                  <a:cubicBezTo>
                    <a:pt x="21407" y="12343"/>
                    <a:pt x="21600" y="12150"/>
                    <a:pt x="21600" y="11764"/>
                  </a:cubicBezTo>
                  <a:cubicBezTo>
                    <a:pt x="21600" y="9450"/>
                    <a:pt x="21600" y="9450"/>
                    <a:pt x="21600" y="9450"/>
                  </a:cubicBezTo>
                  <a:cubicBezTo>
                    <a:pt x="21600" y="9257"/>
                    <a:pt x="21407" y="9064"/>
                    <a:pt x="21214" y="9064"/>
                  </a:cubicBezTo>
                  <a:close/>
                  <a:moveTo>
                    <a:pt x="10800" y="16586"/>
                  </a:moveTo>
                  <a:cubicBezTo>
                    <a:pt x="7714" y="16586"/>
                    <a:pt x="5014" y="13886"/>
                    <a:pt x="5014" y="10800"/>
                  </a:cubicBezTo>
                  <a:cubicBezTo>
                    <a:pt x="5014" y="7521"/>
                    <a:pt x="7714" y="5014"/>
                    <a:pt x="10800" y="5014"/>
                  </a:cubicBezTo>
                  <a:cubicBezTo>
                    <a:pt x="14079" y="5014"/>
                    <a:pt x="16586" y="7521"/>
                    <a:pt x="16586" y="10800"/>
                  </a:cubicBezTo>
                  <a:cubicBezTo>
                    <a:pt x="16586" y="13886"/>
                    <a:pt x="14079" y="16586"/>
                    <a:pt x="10800" y="1658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802005">
                <a:defRPr sz="9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grpSp>
          <p:nvGrpSpPr>
            <p:cNvPr id="660" name="组合 34"/>
            <p:cNvGrpSpPr/>
            <p:nvPr/>
          </p:nvGrpSpPr>
          <p:grpSpPr>
            <a:xfrm>
              <a:off x="4878470" y="114018"/>
              <a:ext cx="402155" cy="401065"/>
              <a:chOff x="-1" y="0"/>
              <a:chExt cx="402154" cy="401063"/>
            </a:xfrm>
          </p:grpSpPr>
          <p:sp>
            <p:nvSpPr>
              <p:cNvPr id="658" name="Oval 77"/>
              <p:cNvSpPr/>
              <p:nvPr/>
            </p:nvSpPr>
            <p:spPr>
              <a:xfrm>
                <a:off x="-2" y="-1"/>
                <a:ext cx="402156" cy="401064"/>
              </a:xfrm>
              <a:prstGeom prst="ellipse">
                <a:avLst/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900">
                    <a:solidFill>
                      <a:srgbClr val="3B3837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659" name="Freeform 309"/>
              <p:cNvSpPr/>
              <p:nvPr/>
            </p:nvSpPr>
            <p:spPr>
              <a:xfrm>
                <a:off x="96259" y="95184"/>
                <a:ext cx="204285" cy="2064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387"/>
                    </a:moveTo>
                    <a:lnTo>
                      <a:pt x="14249" y="7387"/>
                    </a:lnTo>
                    <a:lnTo>
                      <a:pt x="14249" y="0"/>
                    </a:lnTo>
                    <a:lnTo>
                      <a:pt x="7351" y="0"/>
                    </a:lnTo>
                    <a:lnTo>
                      <a:pt x="7351" y="7387"/>
                    </a:lnTo>
                    <a:lnTo>
                      <a:pt x="0" y="7387"/>
                    </a:lnTo>
                    <a:lnTo>
                      <a:pt x="0" y="14102"/>
                    </a:lnTo>
                    <a:lnTo>
                      <a:pt x="7351" y="14102"/>
                    </a:lnTo>
                    <a:lnTo>
                      <a:pt x="7351" y="21600"/>
                    </a:lnTo>
                    <a:lnTo>
                      <a:pt x="14249" y="21600"/>
                    </a:lnTo>
                    <a:lnTo>
                      <a:pt x="14249" y="14102"/>
                    </a:lnTo>
                    <a:lnTo>
                      <a:pt x="21600" y="14102"/>
                    </a:lnTo>
                    <a:lnTo>
                      <a:pt x="21600" y="7387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900">
                    <a:solidFill>
                      <a:srgbClr val="3B3837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63" name="组合 37"/>
            <p:cNvGrpSpPr/>
            <p:nvPr/>
          </p:nvGrpSpPr>
          <p:grpSpPr>
            <a:xfrm>
              <a:off x="4875797" y="1234418"/>
              <a:ext cx="402151" cy="401065"/>
              <a:chOff x="-1" y="0"/>
              <a:chExt cx="402150" cy="401063"/>
            </a:xfrm>
          </p:grpSpPr>
          <p:sp>
            <p:nvSpPr>
              <p:cNvPr id="661" name="Oval 77"/>
              <p:cNvSpPr/>
              <p:nvPr/>
            </p:nvSpPr>
            <p:spPr>
              <a:xfrm>
                <a:off x="-2" y="0"/>
                <a:ext cx="402152" cy="401064"/>
              </a:xfrm>
              <a:prstGeom prst="ellipse">
                <a:avLst/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900">
                    <a:solidFill>
                      <a:srgbClr val="3B3837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662" name="Freeform 309"/>
              <p:cNvSpPr/>
              <p:nvPr/>
            </p:nvSpPr>
            <p:spPr>
              <a:xfrm>
                <a:off x="96258" y="95184"/>
                <a:ext cx="204285" cy="2064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387"/>
                    </a:moveTo>
                    <a:lnTo>
                      <a:pt x="14249" y="7387"/>
                    </a:lnTo>
                    <a:lnTo>
                      <a:pt x="14249" y="0"/>
                    </a:lnTo>
                    <a:lnTo>
                      <a:pt x="7351" y="0"/>
                    </a:lnTo>
                    <a:lnTo>
                      <a:pt x="7351" y="7387"/>
                    </a:lnTo>
                    <a:lnTo>
                      <a:pt x="0" y="7387"/>
                    </a:lnTo>
                    <a:lnTo>
                      <a:pt x="0" y="14102"/>
                    </a:lnTo>
                    <a:lnTo>
                      <a:pt x="7351" y="14102"/>
                    </a:lnTo>
                    <a:lnTo>
                      <a:pt x="7351" y="21600"/>
                    </a:lnTo>
                    <a:lnTo>
                      <a:pt x="14249" y="21600"/>
                    </a:lnTo>
                    <a:lnTo>
                      <a:pt x="14249" y="14102"/>
                    </a:lnTo>
                    <a:lnTo>
                      <a:pt x="21600" y="14102"/>
                    </a:lnTo>
                    <a:lnTo>
                      <a:pt x="21600" y="7387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900">
                    <a:solidFill>
                      <a:srgbClr val="3B3837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66" name="组合 40"/>
            <p:cNvGrpSpPr/>
            <p:nvPr/>
          </p:nvGrpSpPr>
          <p:grpSpPr>
            <a:xfrm>
              <a:off x="4875797" y="2354818"/>
              <a:ext cx="402151" cy="401065"/>
              <a:chOff x="-1" y="0"/>
              <a:chExt cx="402150" cy="401063"/>
            </a:xfrm>
          </p:grpSpPr>
          <p:sp>
            <p:nvSpPr>
              <p:cNvPr id="664" name="Oval 77"/>
              <p:cNvSpPr/>
              <p:nvPr/>
            </p:nvSpPr>
            <p:spPr>
              <a:xfrm>
                <a:off x="-2" y="0"/>
                <a:ext cx="402152" cy="401064"/>
              </a:xfrm>
              <a:prstGeom prst="ellipse">
                <a:avLst/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900">
                    <a:solidFill>
                      <a:srgbClr val="3B3837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665" name="Freeform 309"/>
              <p:cNvSpPr/>
              <p:nvPr/>
            </p:nvSpPr>
            <p:spPr>
              <a:xfrm>
                <a:off x="96258" y="95184"/>
                <a:ext cx="204285" cy="2064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387"/>
                    </a:moveTo>
                    <a:lnTo>
                      <a:pt x="14249" y="7387"/>
                    </a:lnTo>
                    <a:lnTo>
                      <a:pt x="14249" y="0"/>
                    </a:lnTo>
                    <a:lnTo>
                      <a:pt x="7351" y="0"/>
                    </a:lnTo>
                    <a:lnTo>
                      <a:pt x="7351" y="7387"/>
                    </a:lnTo>
                    <a:lnTo>
                      <a:pt x="0" y="7387"/>
                    </a:lnTo>
                    <a:lnTo>
                      <a:pt x="0" y="14102"/>
                    </a:lnTo>
                    <a:lnTo>
                      <a:pt x="7351" y="14102"/>
                    </a:lnTo>
                    <a:lnTo>
                      <a:pt x="7351" y="21600"/>
                    </a:lnTo>
                    <a:lnTo>
                      <a:pt x="14249" y="21600"/>
                    </a:lnTo>
                    <a:lnTo>
                      <a:pt x="14249" y="14102"/>
                    </a:lnTo>
                    <a:lnTo>
                      <a:pt x="21600" y="14102"/>
                    </a:lnTo>
                    <a:lnTo>
                      <a:pt x="21600" y="7387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900">
                    <a:solidFill>
                      <a:srgbClr val="3B3837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69" name="组合 43"/>
            <p:cNvGrpSpPr/>
            <p:nvPr/>
          </p:nvGrpSpPr>
          <p:grpSpPr>
            <a:xfrm>
              <a:off x="4875797" y="3508626"/>
              <a:ext cx="402151" cy="401065"/>
              <a:chOff x="-1" y="0"/>
              <a:chExt cx="402150" cy="401063"/>
            </a:xfrm>
          </p:grpSpPr>
          <p:sp>
            <p:nvSpPr>
              <p:cNvPr id="667" name="Oval 77"/>
              <p:cNvSpPr/>
              <p:nvPr/>
            </p:nvSpPr>
            <p:spPr>
              <a:xfrm>
                <a:off x="-2" y="0"/>
                <a:ext cx="402152" cy="401064"/>
              </a:xfrm>
              <a:prstGeom prst="ellipse">
                <a:avLst/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900">
                    <a:solidFill>
                      <a:srgbClr val="3B3837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668" name="Freeform 309"/>
              <p:cNvSpPr/>
              <p:nvPr/>
            </p:nvSpPr>
            <p:spPr>
              <a:xfrm>
                <a:off x="96258" y="95184"/>
                <a:ext cx="204285" cy="2064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387"/>
                    </a:moveTo>
                    <a:lnTo>
                      <a:pt x="14249" y="7387"/>
                    </a:lnTo>
                    <a:lnTo>
                      <a:pt x="14249" y="0"/>
                    </a:lnTo>
                    <a:lnTo>
                      <a:pt x="7351" y="0"/>
                    </a:lnTo>
                    <a:lnTo>
                      <a:pt x="7351" y="7387"/>
                    </a:lnTo>
                    <a:lnTo>
                      <a:pt x="0" y="7387"/>
                    </a:lnTo>
                    <a:lnTo>
                      <a:pt x="0" y="14102"/>
                    </a:lnTo>
                    <a:lnTo>
                      <a:pt x="7351" y="14102"/>
                    </a:lnTo>
                    <a:lnTo>
                      <a:pt x="7351" y="21600"/>
                    </a:lnTo>
                    <a:lnTo>
                      <a:pt x="14249" y="21600"/>
                    </a:lnTo>
                    <a:lnTo>
                      <a:pt x="14249" y="14102"/>
                    </a:lnTo>
                    <a:lnTo>
                      <a:pt x="21600" y="14102"/>
                    </a:lnTo>
                    <a:lnTo>
                      <a:pt x="21600" y="7387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900">
                    <a:solidFill>
                      <a:srgbClr val="3B3837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</p:grpSp>
      </p:grpSp>
      <p:pic>
        <p:nvPicPr>
          <p:cNvPr id="671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2817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72" name="TextBox 3"/>
          <p:cNvSpPr txBox="1"/>
          <p:nvPr/>
        </p:nvSpPr>
        <p:spPr>
          <a:xfrm>
            <a:off x="1100365" y="529693"/>
            <a:ext cx="1857812" cy="447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</a:t>
            </a: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554335" y="6381115"/>
            <a:ext cx="1311910" cy="3073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0830" y="1862595"/>
            <a:ext cx="7119330" cy="38778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76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1440" y="1719148"/>
            <a:ext cx="1008115" cy="10088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77" name="TextBox 59"/>
          <p:cNvSpPr txBox="1"/>
          <p:nvPr/>
        </p:nvSpPr>
        <p:spPr>
          <a:xfrm>
            <a:off x="8697159" y="1961950"/>
            <a:ext cx="916675" cy="5232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28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05</a:t>
            </a:r>
          </a:p>
        </p:txBody>
      </p:sp>
      <p:sp>
        <p:nvSpPr>
          <p:cNvPr id="678" name="TextBox 59"/>
          <p:cNvSpPr txBox="1"/>
          <p:nvPr/>
        </p:nvSpPr>
        <p:spPr>
          <a:xfrm>
            <a:off x="7760261" y="2910233"/>
            <a:ext cx="2716876" cy="9423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48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</a:t>
            </a:r>
          </a:p>
        </p:txBody>
      </p:sp>
      <p:sp>
        <p:nvSpPr>
          <p:cNvPr id="679" name="矩形 6"/>
          <p:cNvSpPr txBox="1"/>
          <p:nvPr/>
        </p:nvSpPr>
        <p:spPr>
          <a:xfrm>
            <a:off x="6543337" y="3702322"/>
            <a:ext cx="5150723" cy="3454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14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添加标题/添加标题/添加标题/添加标题/添加标题</a:t>
            </a:r>
          </a:p>
        </p:txBody>
      </p:sp>
      <p:sp>
        <p:nvSpPr>
          <p:cNvPr id="680" name="Rectangle 4"/>
          <p:cNvSpPr txBox="1"/>
          <p:nvPr/>
        </p:nvSpPr>
        <p:spPr>
          <a:xfrm>
            <a:off x="7292209" y="4264231"/>
            <a:ext cx="3652979" cy="5486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lstStyle/>
          <a:p>
            <a:pPr algn="ctr"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Introduction Of Atmospheric</a:t>
            </a:r>
            <a:endParaRPr sz="2000" b="1">
              <a:solidFill>
                <a:srgbClr val="FFFFFF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algn="ctr"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Business Plan Startup Plan PPT Template, </a:t>
            </a:r>
            <a:endParaRPr sz="2000" b="1">
              <a:solidFill>
                <a:srgbClr val="FFFFFF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algn="ctr"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Complete Framework</a:t>
            </a: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554335" y="6381115"/>
            <a:ext cx="1311910" cy="3073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" name="圆角矩形 3"/>
          <p:cNvGrpSpPr/>
          <p:nvPr/>
        </p:nvGrpSpPr>
        <p:grpSpPr>
          <a:xfrm>
            <a:off x="783916" y="2398804"/>
            <a:ext cx="539755" cy="539754"/>
            <a:chOff x="0" y="0"/>
            <a:chExt cx="539754" cy="539753"/>
          </a:xfrm>
        </p:grpSpPr>
        <p:sp>
          <p:nvSpPr>
            <p:cNvPr id="683" name="圆角矩形"/>
            <p:cNvSpPr/>
            <p:nvPr/>
          </p:nvSpPr>
          <p:spPr>
            <a:xfrm>
              <a:off x="-1" y="-1"/>
              <a:ext cx="539756" cy="539754"/>
            </a:xfrm>
            <a:prstGeom prst="roundRect">
              <a:avLst>
                <a:gd name="adj" fmla="val 16667"/>
              </a:avLst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684" name="1"/>
            <p:cNvSpPr txBox="1"/>
            <p:nvPr/>
          </p:nvSpPr>
          <p:spPr>
            <a:xfrm>
              <a:off x="72068" y="40004"/>
              <a:ext cx="395617" cy="459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688" name="圆角矩形 4"/>
          <p:cNvGrpSpPr/>
          <p:nvPr/>
        </p:nvGrpSpPr>
        <p:grpSpPr>
          <a:xfrm>
            <a:off x="783916" y="3737067"/>
            <a:ext cx="539755" cy="541344"/>
            <a:chOff x="0" y="-1"/>
            <a:chExt cx="539754" cy="541343"/>
          </a:xfrm>
        </p:grpSpPr>
        <p:sp>
          <p:nvSpPr>
            <p:cNvPr id="686" name="圆角矩形"/>
            <p:cNvSpPr/>
            <p:nvPr/>
          </p:nvSpPr>
          <p:spPr>
            <a:xfrm>
              <a:off x="-1" y="-2"/>
              <a:ext cx="539756" cy="541345"/>
            </a:xfrm>
            <a:prstGeom prst="roundRect">
              <a:avLst>
                <a:gd name="adj" fmla="val 16667"/>
              </a:avLst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687" name="2"/>
            <p:cNvSpPr txBox="1"/>
            <p:nvPr/>
          </p:nvSpPr>
          <p:spPr>
            <a:xfrm>
              <a:off x="72068" y="40798"/>
              <a:ext cx="395617" cy="459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689" name="文本框 7"/>
          <p:cNvSpPr txBox="1"/>
          <p:nvPr/>
        </p:nvSpPr>
        <p:spPr>
          <a:xfrm>
            <a:off x="1406546" y="2325210"/>
            <a:ext cx="1475737" cy="4089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添加标题内容</a:t>
            </a:r>
          </a:p>
        </p:txBody>
      </p:sp>
      <p:sp>
        <p:nvSpPr>
          <p:cNvPr id="690" name="文本框 8"/>
          <p:cNvSpPr txBox="1"/>
          <p:nvPr/>
        </p:nvSpPr>
        <p:spPr>
          <a:xfrm>
            <a:off x="1406546" y="2693510"/>
            <a:ext cx="4474210" cy="4978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此处添加详细文本描述，建议与标题相关并符合整体语言风格，语言描述尽量简洁生动。尽量将每页幻灯片的字数控制在 。</a:t>
            </a:r>
          </a:p>
        </p:txBody>
      </p:sp>
      <p:sp>
        <p:nvSpPr>
          <p:cNvPr id="691" name="文本框 9"/>
          <p:cNvSpPr txBox="1"/>
          <p:nvPr/>
        </p:nvSpPr>
        <p:spPr>
          <a:xfrm>
            <a:off x="1406546" y="3665061"/>
            <a:ext cx="1475737" cy="4089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添加标题内容</a:t>
            </a:r>
          </a:p>
        </p:txBody>
      </p:sp>
      <p:sp>
        <p:nvSpPr>
          <p:cNvPr id="692" name="文本框 10"/>
          <p:cNvSpPr txBox="1"/>
          <p:nvPr/>
        </p:nvSpPr>
        <p:spPr>
          <a:xfrm>
            <a:off x="1406546" y="4034949"/>
            <a:ext cx="4474210" cy="4978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此处添加详细文本描述，建议与标题相关并符合整体语言风格，语言描述尽量简洁生动。尽量将每页幻灯片的字数控制在 。</a:t>
            </a:r>
          </a:p>
        </p:txBody>
      </p:sp>
      <p:grpSp>
        <p:nvGrpSpPr>
          <p:cNvPr id="695" name="圆角矩形 13"/>
          <p:cNvGrpSpPr/>
          <p:nvPr/>
        </p:nvGrpSpPr>
        <p:grpSpPr>
          <a:xfrm>
            <a:off x="6298543" y="2398804"/>
            <a:ext cx="539754" cy="539754"/>
            <a:chOff x="0" y="0"/>
            <a:chExt cx="539753" cy="539753"/>
          </a:xfrm>
        </p:grpSpPr>
        <p:sp>
          <p:nvSpPr>
            <p:cNvPr id="693" name="圆角矩形"/>
            <p:cNvSpPr/>
            <p:nvPr/>
          </p:nvSpPr>
          <p:spPr>
            <a:xfrm>
              <a:off x="-1" y="-1"/>
              <a:ext cx="539754" cy="539754"/>
            </a:xfrm>
            <a:prstGeom prst="roundRect">
              <a:avLst>
                <a:gd name="adj" fmla="val 16667"/>
              </a:avLst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694" name="3"/>
            <p:cNvSpPr txBox="1"/>
            <p:nvPr/>
          </p:nvSpPr>
          <p:spPr>
            <a:xfrm>
              <a:off x="72068" y="40004"/>
              <a:ext cx="395616" cy="459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696" name="文本框 15"/>
          <p:cNvSpPr txBox="1"/>
          <p:nvPr/>
        </p:nvSpPr>
        <p:spPr>
          <a:xfrm>
            <a:off x="6921172" y="2325210"/>
            <a:ext cx="1475737" cy="4089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添加标题内容</a:t>
            </a:r>
          </a:p>
        </p:txBody>
      </p:sp>
      <p:sp>
        <p:nvSpPr>
          <p:cNvPr id="697" name="文本框 16"/>
          <p:cNvSpPr txBox="1"/>
          <p:nvPr/>
        </p:nvSpPr>
        <p:spPr>
          <a:xfrm>
            <a:off x="6921172" y="2693510"/>
            <a:ext cx="4474212" cy="4978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此处添加详细文本描述，建议与标题相关并符合整体语言风格，语言描述尽量简洁生动。尽量将每页幻灯片的字数控制在 。</a:t>
            </a:r>
          </a:p>
        </p:txBody>
      </p:sp>
      <p:sp>
        <p:nvSpPr>
          <p:cNvPr id="698" name="文本框 17"/>
          <p:cNvSpPr txBox="1"/>
          <p:nvPr/>
        </p:nvSpPr>
        <p:spPr>
          <a:xfrm>
            <a:off x="6921172" y="3665061"/>
            <a:ext cx="1475737" cy="4089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添加标题内容</a:t>
            </a:r>
          </a:p>
        </p:txBody>
      </p:sp>
      <p:sp>
        <p:nvSpPr>
          <p:cNvPr id="699" name="文本框 18"/>
          <p:cNvSpPr txBox="1"/>
          <p:nvPr/>
        </p:nvSpPr>
        <p:spPr>
          <a:xfrm>
            <a:off x="6921172" y="4034949"/>
            <a:ext cx="4474212" cy="4978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此处添加详细文本描述，建议与标题相关并符合整体语言风格，语言描述尽量简洁生动。尽量将每页幻灯片的字数控制在 。</a:t>
            </a:r>
          </a:p>
        </p:txBody>
      </p:sp>
      <p:grpSp>
        <p:nvGrpSpPr>
          <p:cNvPr id="702" name="圆角矩形 21"/>
          <p:cNvGrpSpPr/>
          <p:nvPr/>
        </p:nvGrpSpPr>
        <p:grpSpPr>
          <a:xfrm>
            <a:off x="6298543" y="3737067"/>
            <a:ext cx="539754" cy="541344"/>
            <a:chOff x="0" y="-1"/>
            <a:chExt cx="539753" cy="541343"/>
          </a:xfrm>
        </p:grpSpPr>
        <p:sp>
          <p:nvSpPr>
            <p:cNvPr id="700" name="圆角矩形"/>
            <p:cNvSpPr/>
            <p:nvPr/>
          </p:nvSpPr>
          <p:spPr>
            <a:xfrm>
              <a:off x="-1" y="-2"/>
              <a:ext cx="539754" cy="541345"/>
            </a:xfrm>
            <a:prstGeom prst="roundRect">
              <a:avLst>
                <a:gd name="adj" fmla="val 16667"/>
              </a:avLst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701" name="4"/>
            <p:cNvSpPr txBox="1"/>
            <p:nvPr/>
          </p:nvSpPr>
          <p:spPr>
            <a:xfrm>
              <a:off x="72068" y="40798"/>
              <a:ext cx="395616" cy="459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4</a:t>
              </a:r>
            </a:p>
          </p:txBody>
        </p:sp>
      </p:grpSp>
      <p:pic>
        <p:nvPicPr>
          <p:cNvPr id="703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3325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04" name="TextBox 3"/>
          <p:cNvSpPr txBox="1"/>
          <p:nvPr/>
        </p:nvSpPr>
        <p:spPr>
          <a:xfrm>
            <a:off x="1100365" y="580493"/>
            <a:ext cx="1857812" cy="447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</a:t>
            </a: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7175" y="6381115"/>
            <a:ext cx="1311910" cy="3073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925723" y="3485651"/>
            <a:ext cx="4544055" cy="355266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08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65" y="410814"/>
            <a:ext cx="792092" cy="79264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09" name="TextBox 3"/>
          <p:cNvSpPr txBox="1"/>
          <p:nvPr/>
        </p:nvSpPr>
        <p:spPr>
          <a:xfrm>
            <a:off x="1115073" y="658776"/>
            <a:ext cx="1857813" cy="447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</a:t>
            </a:r>
          </a:p>
        </p:txBody>
      </p:sp>
      <p:sp>
        <p:nvSpPr>
          <p:cNvPr id="710" name="object  26"/>
          <p:cNvSpPr/>
          <p:nvPr/>
        </p:nvSpPr>
        <p:spPr>
          <a:xfrm>
            <a:off x="1005907" y="2782179"/>
            <a:ext cx="603253" cy="1600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0"/>
                </a:moveTo>
                <a:lnTo>
                  <a:pt x="18000" y="0"/>
                </a:lnTo>
                <a:cubicBezTo>
                  <a:pt x="19988" y="0"/>
                  <a:pt x="21600" y="608"/>
                  <a:pt x="21600" y="1357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1357"/>
                </a:lnTo>
                <a:cubicBezTo>
                  <a:pt x="0" y="608"/>
                  <a:pt x="1612" y="0"/>
                  <a:pt x="3600" y="0"/>
                </a:cubicBez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711" name="object  27"/>
          <p:cNvSpPr/>
          <p:nvPr/>
        </p:nvSpPr>
        <p:spPr>
          <a:xfrm rot="10800000" flipH="1">
            <a:off x="1005907" y="4395075"/>
            <a:ext cx="603253" cy="4209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12" y="0"/>
                </a:moveTo>
                <a:lnTo>
                  <a:pt x="19088" y="0"/>
                </a:lnTo>
                <a:cubicBezTo>
                  <a:pt x="20475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3600"/>
                </a:lnTo>
                <a:cubicBezTo>
                  <a:pt x="0" y="1612"/>
                  <a:pt x="1125" y="0"/>
                  <a:pt x="2512" y="0"/>
                </a:cubicBez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712" name="object  39"/>
          <p:cNvSpPr/>
          <p:nvPr/>
        </p:nvSpPr>
        <p:spPr>
          <a:xfrm>
            <a:off x="1913427" y="3296529"/>
            <a:ext cx="603253" cy="1085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0"/>
                </a:moveTo>
                <a:lnTo>
                  <a:pt x="18000" y="0"/>
                </a:lnTo>
                <a:cubicBezTo>
                  <a:pt x="19988" y="0"/>
                  <a:pt x="21600" y="895"/>
                  <a:pt x="21600" y="200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2000"/>
                </a:lnTo>
                <a:cubicBezTo>
                  <a:pt x="0" y="895"/>
                  <a:pt x="1612" y="0"/>
                  <a:pt x="3600" y="0"/>
                </a:cubicBez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713" name="object  40"/>
          <p:cNvSpPr/>
          <p:nvPr/>
        </p:nvSpPr>
        <p:spPr>
          <a:xfrm rot="10800000" flipH="1">
            <a:off x="1913427" y="4395077"/>
            <a:ext cx="603253" cy="749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0"/>
                </a:moveTo>
                <a:lnTo>
                  <a:pt x="18000" y="0"/>
                </a:lnTo>
                <a:cubicBezTo>
                  <a:pt x="19988" y="0"/>
                  <a:pt x="21600" y="1298"/>
                  <a:pt x="21600" y="2898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2898"/>
                </a:lnTo>
                <a:cubicBezTo>
                  <a:pt x="0" y="1298"/>
                  <a:pt x="1612" y="0"/>
                  <a:pt x="3600" y="0"/>
                </a:cubicBez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714" name="object  42"/>
          <p:cNvSpPr/>
          <p:nvPr/>
        </p:nvSpPr>
        <p:spPr>
          <a:xfrm>
            <a:off x="2825712" y="2266463"/>
            <a:ext cx="603253" cy="2115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0"/>
                </a:moveTo>
                <a:lnTo>
                  <a:pt x="18000" y="0"/>
                </a:lnTo>
                <a:cubicBezTo>
                  <a:pt x="19988" y="0"/>
                  <a:pt x="21600" y="460"/>
                  <a:pt x="21600" y="1026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1026"/>
                </a:lnTo>
                <a:cubicBezTo>
                  <a:pt x="0" y="460"/>
                  <a:pt x="1612" y="0"/>
                  <a:pt x="3600" y="0"/>
                </a:cubicBez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715" name="object  43"/>
          <p:cNvSpPr/>
          <p:nvPr/>
        </p:nvSpPr>
        <p:spPr>
          <a:xfrm rot="10800000" flipH="1">
            <a:off x="2825712" y="4395075"/>
            <a:ext cx="603253" cy="4605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48" y="0"/>
                </a:moveTo>
                <a:lnTo>
                  <a:pt x="18852" y="0"/>
                </a:lnTo>
                <a:cubicBezTo>
                  <a:pt x="20370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3600"/>
                </a:lnTo>
                <a:cubicBezTo>
                  <a:pt x="0" y="1612"/>
                  <a:pt x="1230" y="0"/>
                  <a:pt x="2748" y="0"/>
                </a:cubicBez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716" name="object  45"/>
          <p:cNvSpPr/>
          <p:nvPr/>
        </p:nvSpPr>
        <p:spPr>
          <a:xfrm>
            <a:off x="3737995" y="3736166"/>
            <a:ext cx="603253" cy="646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0"/>
                </a:moveTo>
                <a:lnTo>
                  <a:pt x="18000" y="0"/>
                </a:lnTo>
                <a:cubicBezTo>
                  <a:pt x="19988" y="0"/>
                  <a:pt x="21600" y="1505"/>
                  <a:pt x="21600" y="3361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3361"/>
                </a:lnTo>
                <a:cubicBezTo>
                  <a:pt x="0" y="1505"/>
                  <a:pt x="1612" y="0"/>
                  <a:pt x="3600" y="0"/>
                </a:cubicBez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717" name="object  46"/>
          <p:cNvSpPr/>
          <p:nvPr/>
        </p:nvSpPr>
        <p:spPr>
          <a:xfrm rot="10800000" flipH="1">
            <a:off x="3737995" y="4395079"/>
            <a:ext cx="603253" cy="921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0"/>
                </a:moveTo>
                <a:lnTo>
                  <a:pt x="18000" y="0"/>
                </a:lnTo>
                <a:cubicBezTo>
                  <a:pt x="19988" y="0"/>
                  <a:pt x="21600" y="1056"/>
                  <a:pt x="21600" y="2358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2358"/>
                </a:lnTo>
                <a:cubicBezTo>
                  <a:pt x="0" y="1056"/>
                  <a:pt x="1612" y="0"/>
                  <a:pt x="3600" y="0"/>
                </a:cubicBez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718" name="object  47"/>
          <p:cNvSpPr txBox="1"/>
          <p:nvPr/>
        </p:nvSpPr>
        <p:spPr>
          <a:xfrm>
            <a:off x="1034166" y="2782179"/>
            <a:ext cx="546737" cy="3073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60%</a:t>
            </a:r>
          </a:p>
        </p:txBody>
      </p:sp>
      <p:sp>
        <p:nvSpPr>
          <p:cNvPr id="719" name="object  68"/>
          <p:cNvSpPr txBox="1"/>
          <p:nvPr/>
        </p:nvSpPr>
        <p:spPr>
          <a:xfrm>
            <a:off x="989714" y="4493969"/>
            <a:ext cx="676912" cy="3073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- 15%</a:t>
            </a:r>
          </a:p>
        </p:txBody>
      </p:sp>
      <p:sp>
        <p:nvSpPr>
          <p:cNvPr id="720" name="object  54"/>
          <p:cNvSpPr txBox="1"/>
          <p:nvPr/>
        </p:nvSpPr>
        <p:spPr>
          <a:xfrm>
            <a:off x="1941685" y="3296530"/>
            <a:ext cx="546737" cy="3073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50%</a:t>
            </a:r>
          </a:p>
        </p:txBody>
      </p:sp>
      <p:sp>
        <p:nvSpPr>
          <p:cNvPr id="721" name="object  58"/>
          <p:cNvSpPr txBox="1"/>
          <p:nvPr/>
        </p:nvSpPr>
        <p:spPr>
          <a:xfrm>
            <a:off x="2853969" y="2266463"/>
            <a:ext cx="546737" cy="3073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80%</a:t>
            </a:r>
          </a:p>
        </p:txBody>
      </p:sp>
      <p:sp>
        <p:nvSpPr>
          <p:cNvPr id="722" name="object  65"/>
          <p:cNvSpPr txBox="1"/>
          <p:nvPr/>
        </p:nvSpPr>
        <p:spPr>
          <a:xfrm>
            <a:off x="3771015" y="3736166"/>
            <a:ext cx="546737" cy="3073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35%</a:t>
            </a:r>
          </a:p>
        </p:txBody>
      </p:sp>
      <p:sp>
        <p:nvSpPr>
          <p:cNvPr id="723" name="object  66"/>
          <p:cNvSpPr txBox="1"/>
          <p:nvPr/>
        </p:nvSpPr>
        <p:spPr>
          <a:xfrm>
            <a:off x="1873157" y="4816059"/>
            <a:ext cx="683792" cy="3073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- 40%</a:t>
            </a:r>
          </a:p>
        </p:txBody>
      </p:sp>
      <p:sp>
        <p:nvSpPr>
          <p:cNvPr id="724" name="object  67"/>
          <p:cNvSpPr txBox="1"/>
          <p:nvPr/>
        </p:nvSpPr>
        <p:spPr>
          <a:xfrm>
            <a:off x="2784382" y="4547818"/>
            <a:ext cx="685909" cy="3073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- 20%</a:t>
            </a:r>
          </a:p>
        </p:txBody>
      </p:sp>
      <p:sp>
        <p:nvSpPr>
          <p:cNvPr id="725" name="object  69"/>
          <p:cNvSpPr txBox="1"/>
          <p:nvPr/>
        </p:nvSpPr>
        <p:spPr>
          <a:xfrm>
            <a:off x="3733710" y="4999759"/>
            <a:ext cx="611825" cy="3073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- 45%</a:t>
            </a:r>
          </a:p>
        </p:txBody>
      </p:sp>
      <p:sp>
        <p:nvSpPr>
          <p:cNvPr id="726" name="object  78"/>
          <p:cNvSpPr txBox="1"/>
          <p:nvPr/>
        </p:nvSpPr>
        <p:spPr>
          <a:xfrm>
            <a:off x="3733710" y="5316113"/>
            <a:ext cx="632463" cy="2692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1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关键字</a:t>
            </a:r>
          </a:p>
        </p:txBody>
      </p:sp>
      <p:sp>
        <p:nvSpPr>
          <p:cNvPr id="727" name="object  79"/>
          <p:cNvSpPr txBox="1"/>
          <p:nvPr/>
        </p:nvSpPr>
        <p:spPr>
          <a:xfrm>
            <a:off x="1011939" y="4808397"/>
            <a:ext cx="632462" cy="2692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1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关键字</a:t>
            </a:r>
          </a:p>
        </p:txBody>
      </p:sp>
      <p:sp>
        <p:nvSpPr>
          <p:cNvPr id="728" name="object  80"/>
          <p:cNvSpPr txBox="1"/>
          <p:nvPr/>
        </p:nvSpPr>
        <p:spPr>
          <a:xfrm>
            <a:off x="1885033" y="5142072"/>
            <a:ext cx="632462" cy="2692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1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关键字</a:t>
            </a:r>
          </a:p>
        </p:txBody>
      </p:sp>
      <p:sp>
        <p:nvSpPr>
          <p:cNvPr id="729" name="object  81"/>
          <p:cNvSpPr txBox="1"/>
          <p:nvPr/>
        </p:nvSpPr>
        <p:spPr>
          <a:xfrm>
            <a:off x="2811107" y="4859080"/>
            <a:ext cx="632463" cy="2692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1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关键字</a:t>
            </a:r>
          </a:p>
        </p:txBody>
      </p:sp>
      <p:sp>
        <p:nvSpPr>
          <p:cNvPr id="730" name="Text Box 7"/>
          <p:cNvSpPr txBox="1"/>
          <p:nvPr/>
        </p:nvSpPr>
        <p:spPr>
          <a:xfrm>
            <a:off x="4878146" y="1753604"/>
            <a:ext cx="2932149" cy="447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添加标题内容</a:t>
            </a:r>
          </a:p>
        </p:txBody>
      </p:sp>
      <p:sp>
        <p:nvSpPr>
          <p:cNvPr id="731" name="Rectangle 5"/>
          <p:cNvSpPr txBox="1"/>
          <p:nvPr/>
        </p:nvSpPr>
        <p:spPr>
          <a:xfrm>
            <a:off x="4905933" y="2153715"/>
            <a:ext cx="5900162" cy="9779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lnSpc>
                <a:spcPct val="15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      此处添加详细文本描述，建议与标题相关并符合整体语言风格，语言描述尽量简洁生动。尽量将每页幻灯片的字数控制在  200字以内，据统计每页幻灯片的最好控制在5分钟之内。此处添加详细文本描述，建议与标题相关并符合整体语言风格，语言描述尽量简洁生动。尽量将每页幻灯片的每页幻灯片的最好控制在5分钟之内。</a:t>
            </a:r>
          </a:p>
        </p:txBody>
      </p:sp>
      <p:sp>
        <p:nvSpPr>
          <p:cNvPr id="732" name="Text Box 7"/>
          <p:cNvSpPr txBox="1"/>
          <p:nvPr/>
        </p:nvSpPr>
        <p:spPr>
          <a:xfrm>
            <a:off x="4881143" y="3553805"/>
            <a:ext cx="1852779" cy="447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</a:t>
            </a:r>
          </a:p>
        </p:txBody>
      </p:sp>
      <p:sp>
        <p:nvSpPr>
          <p:cNvPr id="733" name="Rectangle 5"/>
          <p:cNvSpPr txBox="1"/>
          <p:nvPr/>
        </p:nvSpPr>
        <p:spPr>
          <a:xfrm>
            <a:off x="4908929" y="3953916"/>
            <a:ext cx="5900162" cy="4445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lnSpc>
                <a:spcPct val="15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      此处添加详细文本描述，建议与标题相关并符合整体语言风格，语言描述尽量简洁生动。尽量将每页幻灯片的字数控制在  最好控制在5分钟之内。</a:t>
            </a:r>
          </a:p>
        </p:txBody>
      </p:sp>
      <p:sp>
        <p:nvSpPr>
          <p:cNvPr id="734" name="Text Box 7"/>
          <p:cNvSpPr txBox="1"/>
          <p:nvPr/>
        </p:nvSpPr>
        <p:spPr>
          <a:xfrm>
            <a:off x="4881143" y="4601986"/>
            <a:ext cx="1852779" cy="447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</a:t>
            </a:r>
          </a:p>
        </p:txBody>
      </p:sp>
      <p:sp>
        <p:nvSpPr>
          <p:cNvPr id="735" name="Rectangle 5"/>
          <p:cNvSpPr txBox="1"/>
          <p:nvPr/>
        </p:nvSpPr>
        <p:spPr>
          <a:xfrm>
            <a:off x="4908929" y="5002098"/>
            <a:ext cx="5900162" cy="4445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lnSpc>
                <a:spcPct val="15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      此处添加详细文本描述，建议与标题相关并符合整体语言风格，语言描述尽量简洁生动。尽量将每页幻灯片的字数每页幻灯片的最好控制在5分钟之内。</a:t>
            </a: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554335" y="6381115"/>
            <a:ext cx="1311910" cy="3073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1" name="logo"/>
          <p:cNvGrpSpPr/>
          <p:nvPr/>
        </p:nvGrpSpPr>
        <p:grpSpPr>
          <a:xfrm>
            <a:off x="9205473" y="6286751"/>
            <a:ext cx="757875" cy="333085"/>
            <a:chOff x="0" y="0"/>
            <a:chExt cx="757873" cy="333083"/>
          </a:xfrm>
        </p:grpSpPr>
        <p:sp>
          <p:nvSpPr>
            <p:cNvPr id="739" name="矩形"/>
            <p:cNvSpPr/>
            <p:nvPr/>
          </p:nvSpPr>
          <p:spPr>
            <a:xfrm>
              <a:off x="0" y="7792"/>
              <a:ext cx="757875" cy="31750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7A7A7"/>
              </a:solidFill>
              <a:prstDash val="solid"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535353"/>
                  </a:solidFill>
                </a:defRPr>
              </a:pPr>
              <a:endParaRPr/>
            </a:p>
          </p:txBody>
        </p:sp>
        <p:sp>
          <p:nvSpPr>
            <p:cNvPr id="740" name="logo"/>
            <p:cNvSpPr txBox="1"/>
            <p:nvPr/>
          </p:nvSpPr>
          <p:spPr>
            <a:xfrm>
              <a:off x="6350" y="0"/>
              <a:ext cx="74517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535353"/>
                  </a:solidFill>
                </a:defRPr>
              </a:lvl1pPr>
            </a:lstStyle>
            <a:p>
              <a:r>
                <a:t>logo</a:t>
              </a:r>
            </a:p>
          </p:txBody>
        </p:sp>
      </p:grpSp>
      <p:sp>
        <p:nvSpPr>
          <p:cNvPr id="742" name="文本框 1"/>
          <p:cNvSpPr txBox="1"/>
          <p:nvPr/>
        </p:nvSpPr>
        <p:spPr>
          <a:xfrm>
            <a:off x="9571368" y="3160739"/>
            <a:ext cx="1737681" cy="828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just">
              <a:defRPr sz="4600">
                <a:solidFill>
                  <a:srgbClr val="535353"/>
                </a:solidFill>
                <a:latin typeface="Snell Roundhand"/>
                <a:ea typeface="Snell Roundhand"/>
                <a:cs typeface="Snell Roundhand"/>
                <a:sym typeface="Snell Roundhand"/>
              </a:defRPr>
            </a:lvl1pPr>
          </a:lstStyle>
          <a:p>
            <a:r>
              <a:t>thanks </a:t>
            </a:r>
          </a:p>
        </p:txBody>
      </p:sp>
      <p:sp>
        <p:nvSpPr>
          <p:cNvPr id="745" name="矩形 11"/>
          <p:cNvSpPr txBox="1"/>
          <p:nvPr/>
        </p:nvSpPr>
        <p:spPr>
          <a:xfrm>
            <a:off x="6477000" y="1991360"/>
            <a:ext cx="5078095" cy="78232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 algn="just">
              <a:defRPr sz="4500" b="1">
                <a:solidFill>
                  <a:srgbClr val="BC5F2A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r>
              <a:rPr lang="zh-CN">
                <a:sym typeface="+mn-ea"/>
              </a:rPr>
              <a:t>四维口袋直播</a:t>
            </a: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626090" y="6381115"/>
            <a:ext cx="1311910" cy="307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2" grpId="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圆角矩形 2"/>
          <p:cNvSpPr/>
          <p:nvPr/>
        </p:nvSpPr>
        <p:spPr>
          <a:xfrm>
            <a:off x="1583654" y="1107170"/>
            <a:ext cx="1152131" cy="432051"/>
          </a:xfrm>
          <a:prstGeom prst="roundRect">
            <a:avLst>
              <a:gd name="adj" fmla="val 16667"/>
            </a:avLst>
          </a:prstGeom>
          <a:solidFill>
            <a:srgbClr val="40404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79" name="TextBox 59"/>
          <p:cNvSpPr txBox="1"/>
          <p:nvPr/>
        </p:nvSpPr>
        <p:spPr>
          <a:xfrm>
            <a:off x="1290509" y="1038316"/>
            <a:ext cx="1708763" cy="5994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28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dirty="0" err="1"/>
              <a:t>目录</a:t>
            </a:r>
            <a:endParaRPr dirty="0"/>
          </a:p>
        </p:txBody>
      </p:sp>
      <p:grpSp>
        <p:nvGrpSpPr>
          <p:cNvPr id="83" name="成组"/>
          <p:cNvGrpSpPr/>
          <p:nvPr/>
        </p:nvGrpSpPr>
        <p:grpSpPr>
          <a:xfrm>
            <a:off x="1742926" y="1816418"/>
            <a:ext cx="3625747" cy="1007383"/>
            <a:chOff x="26287" y="-1"/>
            <a:chExt cx="3472265" cy="1008823"/>
          </a:xfrm>
        </p:grpSpPr>
        <p:pic>
          <p:nvPicPr>
            <p:cNvPr id="80" name="Picture 5" descr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87" y="-1"/>
              <a:ext cx="1008118" cy="1008823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81" name="TextBox 59"/>
            <p:cNvSpPr txBox="1"/>
            <p:nvPr/>
          </p:nvSpPr>
          <p:spPr>
            <a:xfrm>
              <a:off x="72008" y="242799"/>
              <a:ext cx="916676" cy="523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8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dirty="0"/>
                <a:t>01</a:t>
              </a:r>
            </a:p>
          </p:txBody>
        </p:sp>
        <p:sp>
          <p:nvSpPr>
            <p:cNvPr id="82" name="TextBox 59"/>
            <p:cNvSpPr txBox="1"/>
            <p:nvPr/>
          </p:nvSpPr>
          <p:spPr>
            <a:xfrm>
              <a:off x="988684" y="304071"/>
              <a:ext cx="2509868" cy="4006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 sz="20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r>
                <a:rPr lang="zh-CN" altLang="en-US" dirty="0"/>
                <a:t>对流批一体的认知</a:t>
              </a:r>
              <a:endParaRPr lang="en-US" altLang="zh-CN" dirty="0"/>
            </a:p>
          </p:txBody>
        </p:sp>
      </p:grpSp>
      <p:grpSp>
        <p:nvGrpSpPr>
          <p:cNvPr id="87" name="成组"/>
          <p:cNvGrpSpPr/>
          <p:nvPr/>
        </p:nvGrpSpPr>
        <p:grpSpPr>
          <a:xfrm>
            <a:off x="1727665" y="3241773"/>
            <a:ext cx="3223555" cy="1008823"/>
            <a:chOff x="26287" y="0"/>
            <a:chExt cx="3223549" cy="1008822"/>
          </a:xfrm>
        </p:grpSpPr>
        <p:pic>
          <p:nvPicPr>
            <p:cNvPr id="84" name="Picture 5" descr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87" y="0"/>
              <a:ext cx="1008118" cy="10088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85" name="TextBox 59"/>
            <p:cNvSpPr txBox="1"/>
            <p:nvPr/>
          </p:nvSpPr>
          <p:spPr>
            <a:xfrm>
              <a:off x="72008" y="242799"/>
              <a:ext cx="916677" cy="523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8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dirty="0"/>
                <a:t>02</a:t>
              </a:r>
            </a:p>
          </p:txBody>
        </p:sp>
        <p:sp>
          <p:nvSpPr>
            <p:cNvPr id="86" name="TextBox 59"/>
            <p:cNvSpPr txBox="1"/>
            <p:nvPr/>
          </p:nvSpPr>
          <p:spPr>
            <a:xfrm>
              <a:off x="1046483" y="298687"/>
              <a:ext cx="2203353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 sz="20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r>
                <a:rPr lang="zh-CN" altLang="en-US" dirty="0">
                  <a:solidFill>
                    <a:srgbClr val="404040"/>
                  </a:solidFill>
                  <a:latin typeface="Cambria" panose="02040503050406030204" pitchFamily="18" charset="0"/>
                  <a:ea typeface="MS Mincho" panose="02020609040205080304" pitchFamily="49" charset="-128"/>
                </a:rPr>
                <a:t>为啥选择</a:t>
              </a:r>
              <a:r>
                <a:rPr lang="en-US" altLang="zh-CN" dirty="0" err="1">
                  <a:solidFill>
                    <a:srgbClr val="404040"/>
                  </a:solidFill>
                  <a:latin typeface="Cambria" panose="02040503050406030204" pitchFamily="18" charset="0"/>
                  <a:ea typeface="MS Mincho" panose="02020609040205080304" pitchFamily="49" charset="-128"/>
                </a:rPr>
                <a:t>Flink</a:t>
              </a:r>
              <a:endParaRPr lang="en-US" altLang="zh-CN" dirty="0">
                <a:solidFill>
                  <a:srgbClr val="404040"/>
                </a:solidFill>
                <a:latin typeface="Cambria" panose="02040503050406030204" pitchFamily="18" charset="0"/>
                <a:ea typeface="MS Mincho" panose="02020609040205080304" pitchFamily="49" charset="-128"/>
              </a:endParaRPr>
            </a:p>
          </p:txBody>
        </p:sp>
      </p:grpSp>
      <p:grpSp>
        <p:nvGrpSpPr>
          <p:cNvPr id="91" name="成组"/>
          <p:cNvGrpSpPr/>
          <p:nvPr/>
        </p:nvGrpSpPr>
        <p:grpSpPr>
          <a:xfrm>
            <a:off x="1727666" y="4668568"/>
            <a:ext cx="2481263" cy="1008823"/>
            <a:chOff x="26287" y="0"/>
            <a:chExt cx="2481260" cy="1008822"/>
          </a:xfrm>
        </p:grpSpPr>
        <p:pic>
          <p:nvPicPr>
            <p:cNvPr id="88" name="Picture 5" descr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87" y="0"/>
              <a:ext cx="1008118" cy="10088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89" name="TextBox 59"/>
            <p:cNvSpPr txBox="1"/>
            <p:nvPr/>
          </p:nvSpPr>
          <p:spPr>
            <a:xfrm>
              <a:off x="72007" y="242799"/>
              <a:ext cx="916676" cy="523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8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dirty="0"/>
                <a:t>03</a:t>
              </a:r>
            </a:p>
          </p:txBody>
        </p:sp>
        <p:sp>
          <p:nvSpPr>
            <p:cNvPr id="90" name="TextBox 59"/>
            <p:cNvSpPr txBox="1"/>
            <p:nvPr/>
          </p:nvSpPr>
          <p:spPr>
            <a:xfrm>
              <a:off x="1312721" y="319747"/>
              <a:ext cx="1194826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 sz="20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r>
                <a:rPr lang="en-US" altLang="zh-CN" sz="1800" kern="10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MS Mincho" panose="02020609040205080304" pitchFamily="49" charset="-128"/>
                  <a:cs typeface="宋体" panose="02010600030101010101" pitchFamily="2" charset="-122"/>
                </a:rPr>
                <a:t>Q&amp;A </a:t>
              </a:r>
              <a:r>
                <a:rPr lang="zh-CN" altLang="en-US" sz="1800" kern="10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MS Mincho" panose="02020609040205080304" pitchFamily="49" charset="-128"/>
                  <a:cs typeface="宋体" panose="02010600030101010101" pitchFamily="2" charset="-122"/>
                </a:rPr>
                <a:t>结语</a:t>
              </a:r>
              <a:endParaRPr lang="en-US" altLang="zh-CN" sz="1800" kern="1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宋体" panose="02010600030101010101" pitchFamily="2" charset="-122"/>
              </a:endParaRPr>
            </a:p>
          </p:txBody>
        </p:sp>
      </p:grp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28930" y="6309360"/>
            <a:ext cx="1311910" cy="3073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540" y="1768449"/>
            <a:ext cx="7091227" cy="386249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3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094" y="1675021"/>
            <a:ext cx="1008115" cy="10088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4" name="TextBox 59"/>
          <p:cNvSpPr txBox="1"/>
          <p:nvPr/>
        </p:nvSpPr>
        <p:spPr>
          <a:xfrm>
            <a:off x="8461812" y="1917823"/>
            <a:ext cx="916675" cy="5232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28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dirty="0"/>
              <a:t>01</a:t>
            </a:r>
          </a:p>
        </p:txBody>
      </p:sp>
      <p:sp>
        <p:nvSpPr>
          <p:cNvPr id="105" name="TextBox 59"/>
          <p:cNvSpPr txBox="1"/>
          <p:nvPr/>
        </p:nvSpPr>
        <p:spPr>
          <a:xfrm>
            <a:off x="6588808" y="2827201"/>
            <a:ext cx="4869905" cy="830993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 algn="ctr">
              <a:defRPr sz="48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/>
              <a:t>流批一体的认知</a:t>
            </a:r>
            <a:endParaRPr dirty="0"/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482580" y="6304915"/>
            <a:ext cx="1311910" cy="3073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1166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1" name="TextBox 3"/>
          <p:cNvSpPr txBox="1"/>
          <p:nvPr/>
        </p:nvSpPr>
        <p:spPr>
          <a:xfrm>
            <a:off x="1100364" y="364594"/>
            <a:ext cx="2436211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en-US" dirty="0"/>
              <a:t>1. </a:t>
            </a:r>
            <a:r>
              <a:rPr lang="zh-CN" altLang="en-US" dirty="0"/>
              <a:t>回顾传统方案</a:t>
            </a:r>
            <a:endParaRPr dirty="0"/>
          </a:p>
        </p:txBody>
      </p:sp>
      <p:sp>
        <p:nvSpPr>
          <p:cNvPr id="116" name="Rectangle 5"/>
          <p:cNvSpPr txBox="1"/>
          <p:nvPr/>
        </p:nvSpPr>
        <p:spPr>
          <a:xfrm>
            <a:off x="1207047" y="3429000"/>
            <a:ext cx="1769236" cy="66531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2000" dirty="0">
                <a:solidFill>
                  <a:schemeClr val="tx1"/>
                </a:solidFill>
              </a:rPr>
              <a:t>Kappa </a:t>
            </a:r>
            <a:r>
              <a:rPr lang="zh-CN" altLang="en-US" sz="2000" dirty="0">
                <a:solidFill>
                  <a:schemeClr val="tx1"/>
                </a:solidFill>
              </a:rPr>
              <a:t>架构 </a:t>
            </a:r>
            <a:endParaRPr sz="2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dirty="0"/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81945" y="6309360"/>
            <a:ext cx="1311910" cy="307340"/>
          </a:xfrm>
          <a:prstGeom prst="rect">
            <a:avLst/>
          </a:prstGeom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31AD854A-BA42-2E53-E0DD-79842ACF5B4D}"/>
              </a:ext>
            </a:extLst>
          </p:cNvPr>
          <p:cNvSpPr txBox="1"/>
          <p:nvPr/>
        </p:nvSpPr>
        <p:spPr>
          <a:xfrm>
            <a:off x="1207047" y="1063085"/>
            <a:ext cx="1769236" cy="66531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2000" dirty="0">
                <a:solidFill>
                  <a:schemeClr val="tx1"/>
                </a:solidFill>
              </a:rPr>
              <a:t>Lambda </a:t>
            </a:r>
            <a:r>
              <a:rPr lang="zh-CN" altLang="en-US" sz="2000" dirty="0">
                <a:solidFill>
                  <a:schemeClr val="tx1"/>
                </a:solidFill>
              </a:rPr>
              <a:t>架构 </a:t>
            </a:r>
            <a:endParaRPr sz="2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dirty="0"/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977D6882-AEFD-4A96-D520-26C99C87BA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46" y="1602751"/>
            <a:ext cx="5800000" cy="1600000"/>
          </a:xfrm>
          <a:prstGeom prst="rect">
            <a:avLst/>
          </a:prstGeom>
        </p:spPr>
      </p:pic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119343F0-DA80-4BA6-11CE-D3575E6D86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364" y="4040803"/>
            <a:ext cx="5809524" cy="152381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AFA1E8E-5758-80ED-EF04-A7D9919BAE3A}"/>
              </a:ext>
            </a:extLst>
          </p:cNvPr>
          <p:cNvSpPr txBox="1"/>
          <p:nvPr/>
        </p:nvSpPr>
        <p:spPr>
          <a:xfrm>
            <a:off x="7234516" y="1306559"/>
            <a:ext cx="3890138" cy="22467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离线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+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实时</a:t>
            </a:r>
            <a:b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</a:b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在引入实时链路的探索初期，结果得不到保证需要离线计算的结果加以检验和修正。业务负责合并“两路”结果。</a:t>
            </a:r>
            <a:endParaRPr kumimoji="0" lang="en-US" altLang="zh-C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 dirty="0"/>
              <a:t>问题：</a:t>
            </a:r>
            <a:endParaRPr lang="en-US" altLang="zh-CN" sz="1400" dirty="0"/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两套计算引擎</a:t>
            </a:r>
            <a:endParaRPr kumimoji="0" lang="en-US" altLang="zh-C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sz="1400" dirty="0"/>
              <a:t>两套引擎</a:t>
            </a:r>
            <a:r>
              <a:rPr lang="en-US" altLang="zh-CN" sz="1400" dirty="0"/>
              <a:t>API</a:t>
            </a:r>
            <a:r>
              <a:rPr lang="zh-CN" altLang="en-US" sz="1400" dirty="0"/>
              <a:t>不一样，两套业务代码，甚至两个开发团队，人员成本高</a:t>
            </a:r>
            <a:endParaRPr lang="en-US" altLang="zh-CN" sz="1400" dirty="0"/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数据口径不一致，计算结果一致性也难保证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FCB6CE8-78BB-A9DD-5DD3-507EAFD6B481}"/>
              </a:ext>
            </a:extLst>
          </p:cNvPr>
          <p:cNvSpPr txBox="1"/>
          <p:nvPr/>
        </p:nvSpPr>
        <p:spPr>
          <a:xfrm>
            <a:off x="7261210" y="4255956"/>
            <a:ext cx="3876690" cy="181587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在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Lambda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基础上做了优化，删除了批处理架构，将数据通道用消息队列替代，以流处理为主，牺牲了离线计算的稳定可靠的特点。</a:t>
            </a:r>
            <a:endParaRPr kumimoji="0" lang="en-US" altLang="zh-C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1400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问题；</a:t>
            </a:r>
            <a:endParaRPr kumimoji="0" lang="en-US" altLang="zh-C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sz="1400" dirty="0"/>
              <a:t>强依赖消息中间件缓存能力</a:t>
            </a:r>
            <a:endParaRPr lang="en-US" altLang="zh-CN" sz="1400" dirty="0"/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实时数据处理时存在数据丢失问题</a:t>
            </a:r>
            <a:endParaRPr kumimoji="0" lang="en-US" altLang="zh-C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sz="1400" dirty="0"/>
              <a:t>难以修正，重刷数据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2309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7" name="TextBox 3"/>
          <p:cNvSpPr txBox="1"/>
          <p:nvPr/>
        </p:nvSpPr>
        <p:spPr>
          <a:xfrm>
            <a:off x="1100365" y="478893"/>
            <a:ext cx="1857812" cy="447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</a:t>
            </a:r>
          </a:p>
        </p:txBody>
      </p:sp>
      <p:grpSp>
        <p:nvGrpSpPr>
          <p:cNvPr id="130" name="object 4"/>
          <p:cNvGrpSpPr/>
          <p:nvPr/>
        </p:nvGrpSpPr>
        <p:grpSpPr>
          <a:xfrm>
            <a:off x="1240716" y="3269769"/>
            <a:ext cx="1613178" cy="404590"/>
            <a:chOff x="0" y="-1"/>
            <a:chExt cx="1613176" cy="404589"/>
          </a:xfrm>
        </p:grpSpPr>
        <p:sp>
          <p:nvSpPr>
            <p:cNvPr id="128" name="矩形"/>
            <p:cNvSpPr/>
            <p:nvPr/>
          </p:nvSpPr>
          <p:spPr>
            <a:xfrm>
              <a:off x="-1" y="-2"/>
              <a:ext cx="1613177" cy="404590"/>
            </a:xfrm>
            <a:prstGeom prst="rect">
              <a:avLst/>
            </a:prstGeom>
            <a:solidFill>
              <a:srgbClr val="404040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9" name="01"/>
            <p:cNvSpPr txBox="1"/>
            <p:nvPr/>
          </p:nvSpPr>
          <p:spPr>
            <a:xfrm>
              <a:off x="52070" y="80372"/>
              <a:ext cx="1509036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01</a:t>
              </a:r>
            </a:p>
          </p:txBody>
        </p:sp>
      </p:grpSp>
      <p:grpSp>
        <p:nvGrpSpPr>
          <p:cNvPr id="133" name="object 9"/>
          <p:cNvGrpSpPr/>
          <p:nvPr/>
        </p:nvGrpSpPr>
        <p:grpSpPr>
          <a:xfrm>
            <a:off x="2853886" y="3269769"/>
            <a:ext cx="1613178" cy="404590"/>
            <a:chOff x="-1" y="-1"/>
            <a:chExt cx="1613176" cy="404589"/>
          </a:xfrm>
        </p:grpSpPr>
        <p:sp>
          <p:nvSpPr>
            <p:cNvPr id="131" name="矩形"/>
            <p:cNvSpPr/>
            <p:nvPr/>
          </p:nvSpPr>
          <p:spPr>
            <a:xfrm>
              <a:off x="-2" y="-2"/>
              <a:ext cx="1613178" cy="404590"/>
            </a:xfrm>
            <a:prstGeom prst="rect">
              <a:avLst/>
            </a:prstGeom>
            <a:solidFill>
              <a:srgbClr val="404040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2" name="02"/>
            <p:cNvSpPr txBox="1"/>
            <p:nvPr/>
          </p:nvSpPr>
          <p:spPr>
            <a:xfrm>
              <a:off x="52069" y="80372"/>
              <a:ext cx="1509037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02</a:t>
              </a:r>
            </a:p>
          </p:txBody>
        </p:sp>
      </p:grpSp>
      <p:grpSp>
        <p:nvGrpSpPr>
          <p:cNvPr id="136" name="object 10"/>
          <p:cNvGrpSpPr/>
          <p:nvPr/>
        </p:nvGrpSpPr>
        <p:grpSpPr>
          <a:xfrm>
            <a:off x="4467058" y="3269769"/>
            <a:ext cx="1613177" cy="404590"/>
            <a:chOff x="-1" y="-1"/>
            <a:chExt cx="1613176" cy="404589"/>
          </a:xfrm>
        </p:grpSpPr>
        <p:sp>
          <p:nvSpPr>
            <p:cNvPr id="134" name="矩形"/>
            <p:cNvSpPr/>
            <p:nvPr/>
          </p:nvSpPr>
          <p:spPr>
            <a:xfrm>
              <a:off x="-2" y="-2"/>
              <a:ext cx="1613178" cy="404590"/>
            </a:xfrm>
            <a:prstGeom prst="rect">
              <a:avLst/>
            </a:prstGeom>
            <a:solidFill>
              <a:srgbClr val="404040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5" name="03"/>
            <p:cNvSpPr txBox="1"/>
            <p:nvPr/>
          </p:nvSpPr>
          <p:spPr>
            <a:xfrm>
              <a:off x="52069" y="80372"/>
              <a:ext cx="1509037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03</a:t>
              </a:r>
            </a:p>
          </p:txBody>
        </p:sp>
      </p:grpSp>
      <p:grpSp>
        <p:nvGrpSpPr>
          <p:cNvPr id="139" name="object 11"/>
          <p:cNvGrpSpPr/>
          <p:nvPr/>
        </p:nvGrpSpPr>
        <p:grpSpPr>
          <a:xfrm>
            <a:off x="6080227" y="3269769"/>
            <a:ext cx="1613177" cy="404590"/>
            <a:chOff x="-1" y="-1"/>
            <a:chExt cx="1613176" cy="404589"/>
          </a:xfrm>
        </p:grpSpPr>
        <p:sp>
          <p:nvSpPr>
            <p:cNvPr id="137" name="矩形"/>
            <p:cNvSpPr/>
            <p:nvPr/>
          </p:nvSpPr>
          <p:spPr>
            <a:xfrm>
              <a:off x="-2" y="-2"/>
              <a:ext cx="1613178" cy="404590"/>
            </a:xfrm>
            <a:prstGeom prst="rect">
              <a:avLst/>
            </a:prstGeom>
            <a:solidFill>
              <a:srgbClr val="404040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8" name="04"/>
            <p:cNvSpPr txBox="1"/>
            <p:nvPr/>
          </p:nvSpPr>
          <p:spPr>
            <a:xfrm>
              <a:off x="52069" y="80372"/>
              <a:ext cx="1509037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04</a:t>
              </a:r>
            </a:p>
          </p:txBody>
        </p:sp>
      </p:grpSp>
      <p:grpSp>
        <p:nvGrpSpPr>
          <p:cNvPr id="142" name="object 12"/>
          <p:cNvGrpSpPr/>
          <p:nvPr/>
        </p:nvGrpSpPr>
        <p:grpSpPr>
          <a:xfrm>
            <a:off x="7693397" y="3269769"/>
            <a:ext cx="1613177" cy="404590"/>
            <a:chOff x="-1" y="-1"/>
            <a:chExt cx="1613176" cy="404589"/>
          </a:xfrm>
        </p:grpSpPr>
        <p:sp>
          <p:nvSpPr>
            <p:cNvPr id="140" name="矩形"/>
            <p:cNvSpPr/>
            <p:nvPr/>
          </p:nvSpPr>
          <p:spPr>
            <a:xfrm>
              <a:off x="-2" y="-2"/>
              <a:ext cx="1613178" cy="404590"/>
            </a:xfrm>
            <a:prstGeom prst="rect">
              <a:avLst/>
            </a:prstGeom>
            <a:solidFill>
              <a:srgbClr val="404040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1" name="05"/>
            <p:cNvSpPr txBox="1"/>
            <p:nvPr/>
          </p:nvSpPr>
          <p:spPr>
            <a:xfrm>
              <a:off x="52069" y="80372"/>
              <a:ext cx="1509037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05</a:t>
              </a:r>
            </a:p>
          </p:txBody>
        </p:sp>
      </p:grpSp>
      <p:grpSp>
        <p:nvGrpSpPr>
          <p:cNvPr id="145" name="object 13"/>
          <p:cNvGrpSpPr/>
          <p:nvPr/>
        </p:nvGrpSpPr>
        <p:grpSpPr>
          <a:xfrm>
            <a:off x="9306569" y="3269769"/>
            <a:ext cx="1613177" cy="404590"/>
            <a:chOff x="-1" y="-1"/>
            <a:chExt cx="1613176" cy="404589"/>
          </a:xfrm>
        </p:grpSpPr>
        <p:sp>
          <p:nvSpPr>
            <p:cNvPr id="143" name="矩形"/>
            <p:cNvSpPr/>
            <p:nvPr/>
          </p:nvSpPr>
          <p:spPr>
            <a:xfrm>
              <a:off x="-2" y="-2"/>
              <a:ext cx="1613178" cy="404590"/>
            </a:xfrm>
            <a:prstGeom prst="rect">
              <a:avLst/>
            </a:prstGeom>
            <a:solidFill>
              <a:srgbClr val="404040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4" name="06"/>
            <p:cNvSpPr txBox="1"/>
            <p:nvPr/>
          </p:nvSpPr>
          <p:spPr>
            <a:xfrm>
              <a:off x="52069" y="80372"/>
              <a:ext cx="1509037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06</a:t>
              </a:r>
            </a:p>
          </p:txBody>
        </p:sp>
      </p:grpSp>
      <p:sp>
        <p:nvSpPr>
          <p:cNvPr id="146" name="object  16"/>
          <p:cNvSpPr/>
          <p:nvPr/>
        </p:nvSpPr>
        <p:spPr>
          <a:xfrm flipV="1">
            <a:off x="1361407" y="1441663"/>
            <a:ext cx="3" cy="1801752"/>
          </a:xfrm>
          <a:prstGeom prst="line">
            <a:avLst/>
          </a:prstGeom>
          <a:ln>
            <a:solidFill>
              <a:srgbClr val="BFBFBF"/>
            </a:solidFill>
            <a:prstDash val="lgDash"/>
            <a:head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7" name="object 18"/>
          <p:cNvSpPr/>
          <p:nvPr/>
        </p:nvSpPr>
        <p:spPr>
          <a:xfrm>
            <a:off x="1529806" y="1490886"/>
            <a:ext cx="2245325" cy="772394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148" name="object  25"/>
          <p:cNvSpPr/>
          <p:nvPr/>
        </p:nvSpPr>
        <p:spPr>
          <a:xfrm flipV="1">
            <a:off x="7830177" y="1441663"/>
            <a:ext cx="3" cy="1801752"/>
          </a:xfrm>
          <a:prstGeom prst="line">
            <a:avLst/>
          </a:prstGeom>
          <a:ln>
            <a:solidFill>
              <a:srgbClr val="BFBFBF"/>
            </a:solidFill>
            <a:prstDash val="lgDash"/>
            <a:head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9" name="object 26"/>
          <p:cNvSpPr/>
          <p:nvPr/>
        </p:nvSpPr>
        <p:spPr>
          <a:xfrm>
            <a:off x="7998576" y="1490886"/>
            <a:ext cx="2245325" cy="772394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150" name="object  30"/>
          <p:cNvSpPr/>
          <p:nvPr/>
        </p:nvSpPr>
        <p:spPr>
          <a:xfrm flipV="1">
            <a:off x="4595793" y="1441663"/>
            <a:ext cx="3" cy="1801752"/>
          </a:xfrm>
          <a:prstGeom prst="line">
            <a:avLst/>
          </a:prstGeom>
          <a:ln>
            <a:solidFill>
              <a:srgbClr val="BFBFBF"/>
            </a:solidFill>
            <a:prstDash val="lgDash"/>
            <a:head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1" name="object 31"/>
          <p:cNvSpPr/>
          <p:nvPr/>
        </p:nvSpPr>
        <p:spPr>
          <a:xfrm>
            <a:off x="4764192" y="1490886"/>
            <a:ext cx="2245325" cy="772394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152" name="object  35"/>
          <p:cNvSpPr/>
          <p:nvPr/>
        </p:nvSpPr>
        <p:spPr>
          <a:xfrm>
            <a:off x="4330284" y="3688641"/>
            <a:ext cx="3" cy="1801752"/>
          </a:xfrm>
          <a:prstGeom prst="line">
            <a:avLst/>
          </a:prstGeom>
          <a:ln>
            <a:solidFill>
              <a:srgbClr val="BFBFBF"/>
            </a:solidFill>
            <a:prstDash val="lgDash"/>
            <a:head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3" name="object 41"/>
          <p:cNvSpPr/>
          <p:nvPr/>
        </p:nvSpPr>
        <p:spPr>
          <a:xfrm>
            <a:off x="1932781" y="4032332"/>
            <a:ext cx="2245325" cy="772394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154" name="object  44"/>
          <p:cNvSpPr/>
          <p:nvPr/>
        </p:nvSpPr>
        <p:spPr>
          <a:xfrm>
            <a:off x="7558636" y="3688641"/>
            <a:ext cx="3" cy="1801752"/>
          </a:xfrm>
          <a:prstGeom prst="line">
            <a:avLst/>
          </a:prstGeom>
          <a:ln>
            <a:solidFill>
              <a:srgbClr val="BFBFBF"/>
            </a:solidFill>
            <a:prstDash val="lgDash"/>
            <a:head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5" name="object 46"/>
          <p:cNvSpPr/>
          <p:nvPr/>
        </p:nvSpPr>
        <p:spPr>
          <a:xfrm>
            <a:off x="5161133" y="4032332"/>
            <a:ext cx="2245325" cy="772394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156" name="object  49"/>
          <p:cNvSpPr/>
          <p:nvPr/>
        </p:nvSpPr>
        <p:spPr>
          <a:xfrm>
            <a:off x="10786987" y="3688641"/>
            <a:ext cx="3" cy="1801752"/>
          </a:xfrm>
          <a:prstGeom prst="line">
            <a:avLst/>
          </a:prstGeom>
          <a:ln>
            <a:solidFill>
              <a:srgbClr val="BFBFBF"/>
            </a:solidFill>
            <a:prstDash val="lgDash"/>
            <a:head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7" name="object 51"/>
          <p:cNvSpPr/>
          <p:nvPr/>
        </p:nvSpPr>
        <p:spPr>
          <a:xfrm>
            <a:off x="8389484" y="4032332"/>
            <a:ext cx="2245325" cy="772394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pic>
        <p:nvPicPr>
          <p:cNvPr id="158" name="图片占位符 1" descr="图片占位符 1"/>
          <p:cNvPicPr>
            <a:picLocks noChangeAspect="1"/>
          </p:cNvPicPr>
          <p:nvPr/>
        </p:nvPicPr>
        <p:blipFill>
          <a:blip r:embed="rId4"/>
          <a:srcRect t="19283" b="19283"/>
          <a:stretch>
            <a:fillRect/>
          </a:stretch>
        </p:blipFill>
        <p:spPr>
          <a:xfrm>
            <a:off x="1500193" y="1450884"/>
            <a:ext cx="2247659" cy="7762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9" name="图片占位符 5" descr="图片占位符 5"/>
          <p:cNvPicPr>
            <a:picLocks noChangeAspect="1"/>
          </p:cNvPicPr>
          <p:nvPr/>
        </p:nvPicPr>
        <p:blipFill>
          <a:blip r:embed="rId5"/>
          <a:srcRect t="15443" b="15441"/>
          <a:stretch>
            <a:fillRect/>
          </a:stretch>
        </p:blipFill>
        <p:spPr>
          <a:xfrm>
            <a:off x="4734583" y="1450884"/>
            <a:ext cx="2247660" cy="77625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0" name="图片占位符 6" descr="图片占位符 6"/>
          <p:cNvPicPr>
            <a:picLocks noChangeAspect="1"/>
          </p:cNvPicPr>
          <p:nvPr/>
        </p:nvPicPr>
        <p:blipFill>
          <a:blip r:embed="rId6"/>
          <a:srcRect t="24082" b="24082"/>
          <a:stretch>
            <a:fillRect/>
          </a:stretch>
        </p:blipFill>
        <p:spPr>
          <a:xfrm>
            <a:off x="7968963" y="1450885"/>
            <a:ext cx="2247660" cy="77625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1" name="图片占位符 8" descr="图片占位符 8"/>
          <p:cNvPicPr>
            <a:picLocks noChangeAspect="1"/>
          </p:cNvPicPr>
          <p:nvPr/>
        </p:nvPicPr>
        <p:blipFill>
          <a:blip r:embed="rId7"/>
          <a:srcRect t="28402" b="28402"/>
          <a:stretch>
            <a:fillRect/>
          </a:stretch>
        </p:blipFill>
        <p:spPr>
          <a:xfrm>
            <a:off x="1902079" y="3992533"/>
            <a:ext cx="2247659" cy="7762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2" name="图片占位符 7" descr="图片占位符 7"/>
          <p:cNvPicPr>
            <a:picLocks noChangeAspect="1"/>
          </p:cNvPicPr>
          <p:nvPr/>
        </p:nvPicPr>
        <p:blipFill>
          <a:blip r:embed="rId8"/>
          <a:srcRect t="22355" b="22355"/>
          <a:stretch>
            <a:fillRect/>
          </a:stretch>
        </p:blipFill>
        <p:spPr>
          <a:xfrm>
            <a:off x="5130432" y="3992533"/>
            <a:ext cx="2247660" cy="7762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3" name="图片占位符 14" descr="图片占位符 14"/>
          <p:cNvPicPr>
            <a:picLocks noChangeAspect="1"/>
          </p:cNvPicPr>
          <p:nvPr/>
        </p:nvPicPr>
        <p:blipFill>
          <a:blip r:embed="rId9"/>
          <a:srcRect t="24088" b="24088"/>
          <a:stretch>
            <a:fillRect/>
          </a:stretch>
        </p:blipFill>
        <p:spPr>
          <a:xfrm>
            <a:off x="8358778" y="3992533"/>
            <a:ext cx="2247660" cy="7762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166" name="组合 28"/>
          <p:cNvGrpSpPr/>
          <p:nvPr/>
        </p:nvGrpSpPr>
        <p:grpSpPr>
          <a:xfrm>
            <a:off x="1451915" y="2348880"/>
            <a:ext cx="2437333" cy="899514"/>
            <a:chOff x="0" y="0"/>
            <a:chExt cx="2437332" cy="899513"/>
          </a:xfrm>
        </p:grpSpPr>
        <p:sp>
          <p:nvSpPr>
            <p:cNvPr id="164" name="矩形 29"/>
            <p:cNvSpPr txBox="1"/>
            <p:nvPr/>
          </p:nvSpPr>
          <p:spPr>
            <a:xfrm>
              <a:off x="-1" y="-1"/>
              <a:ext cx="1475737" cy="408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添加标题内容</a:t>
              </a:r>
            </a:p>
          </p:txBody>
        </p:sp>
        <p:sp>
          <p:nvSpPr>
            <p:cNvPr id="165" name="矩形 30"/>
            <p:cNvSpPr txBox="1"/>
            <p:nvPr/>
          </p:nvSpPr>
          <p:spPr>
            <a:xfrm>
              <a:off x="-1" y="274677"/>
              <a:ext cx="2437333" cy="624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1000">
                  <a:solidFill>
                    <a:srgbClr val="A6A6A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请在此输入详细文字信息和简介,请在此输入详细文字信息和简介。请在此输入详细文字信息和简介,请在此输入。</a:t>
              </a:r>
            </a:p>
          </p:txBody>
        </p:sp>
      </p:grpSp>
      <p:grpSp>
        <p:nvGrpSpPr>
          <p:cNvPr id="169" name="组合 31"/>
          <p:cNvGrpSpPr/>
          <p:nvPr/>
        </p:nvGrpSpPr>
        <p:grpSpPr>
          <a:xfrm>
            <a:off x="1883964" y="4869160"/>
            <a:ext cx="2437332" cy="899514"/>
            <a:chOff x="0" y="0"/>
            <a:chExt cx="2437331" cy="899513"/>
          </a:xfrm>
        </p:grpSpPr>
        <p:sp>
          <p:nvSpPr>
            <p:cNvPr id="167" name="矩形 32"/>
            <p:cNvSpPr txBox="1"/>
            <p:nvPr/>
          </p:nvSpPr>
          <p:spPr>
            <a:xfrm>
              <a:off x="-1" y="-1"/>
              <a:ext cx="1475737" cy="408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添加标题内容</a:t>
              </a:r>
            </a:p>
          </p:txBody>
        </p:sp>
        <p:sp>
          <p:nvSpPr>
            <p:cNvPr id="168" name="矩形 33"/>
            <p:cNvSpPr txBox="1"/>
            <p:nvPr/>
          </p:nvSpPr>
          <p:spPr>
            <a:xfrm>
              <a:off x="0" y="274677"/>
              <a:ext cx="2437331" cy="624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1000">
                  <a:solidFill>
                    <a:srgbClr val="A6A6A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请在此输入详细文字信息和简介,请在此输入详细文字信息和简介。请在此输入详细文字信息和简介,请在此输入。</a:t>
              </a:r>
            </a:p>
          </p:txBody>
        </p:sp>
      </p:grpSp>
      <p:grpSp>
        <p:nvGrpSpPr>
          <p:cNvPr id="172" name="组合 34"/>
          <p:cNvGrpSpPr/>
          <p:nvPr/>
        </p:nvGrpSpPr>
        <p:grpSpPr>
          <a:xfrm>
            <a:off x="4692277" y="2348880"/>
            <a:ext cx="2437334" cy="899514"/>
            <a:chOff x="0" y="0"/>
            <a:chExt cx="2437333" cy="899513"/>
          </a:xfrm>
        </p:grpSpPr>
        <p:sp>
          <p:nvSpPr>
            <p:cNvPr id="170" name="矩形 35"/>
            <p:cNvSpPr txBox="1"/>
            <p:nvPr/>
          </p:nvSpPr>
          <p:spPr>
            <a:xfrm>
              <a:off x="-1" y="-1"/>
              <a:ext cx="1475737" cy="408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添加标题内容</a:t>
              </a:r>
            </a:p>
          </p:txBody>
        </p:sp>
        <p:sp>
          <p:nvSpPr>
            <p:cNvPr id="171" name="矩形 36"/>
            <p:cNvSpPr txBox="1"/>
            <p:nvPr/>
          </p:nvSpPr>
          <p:spPr>
            <a:xfrm>
              <a:off x="0" y="274677"/>
              <a:ext cx="2437334" cy="624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1000">
                  <a:solidFill>
                    <a:srgbClr val="A6A6A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请在此输入详细文字信息和简介,请在此输入详细文字信息和简介。请在此输入详细文字信息和简介,请在此输入。</a:t>
              </a:r>
            </a:p>
          </p:txBody>
        </p:sp>
      </p:grpSp>
      <p:grpSp>
        <p:nvGrpSpPr>
          <p:cNvPr id="175" name="组合 37"/>
          <p:cNvGrpSpPr/>
          <p:nvPr/>
        </p:nvGrpSpPr>
        <p:grpSpPr>
          <a:xfrm>
            <a:off x="5124324" y="4869160"/>
            <a:ext cx="2437334" cy="899514"/>
            <a:chOff x="0" y="0"/>
            <a:chExt cx="2437333" cy="899513"/>
          </a:xfrm>
        </p:grpSpPr>
        <p:sp>
          <p:nvSpPr>
            <p:cNvPr id="173" name="矩形 38"/>
            <p:cNvSpPr txBox="1"/>
            <p:nvPr/>
          </p:nvSpPr>
          <p:spPr>
            <a:xfrm>
              <a:off x="-1" y="-1"/>
              <a:ext cx="1475737" cy="408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添加标题内容</a:t>
              </a:r>
            </a:p>
          </p:txBody>
        </p:sp>
        <p:sp>
          <p:nvSpPr>
            <p:cNvPr id="174" name="矩形 39"/>
            <p:cNvSpPr txBox="1"/>
            <p:nvPr/>
          </p:nvSpPr>
          <p:spPr>
            <a:xfrm>
              <a:off x="0" y="274677"/>
              <a:ext cx="2437334" cy="624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1000">
                  <a:solidFill>
                    <a:srgbClr val="A6A6A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请在此输入详细文字信息和简介,请在此输入详细文字信息和简介。请在此输入详细文字信息和简介,请在此输入。</a:t>
              </a:r>
            </a:p>
          </p:txBody>
        </p:sp>
      </p:grpSp>
      <p:grpSp>
        <p:nvGrpSpPr>
          <p:cNvPr id="178" name="组合 40"/>
          <p:cNvGrpSpPr/>
          <p:nvPr/>
        </p:nvGrpSpPr>
        <p:grpSpPr>
          <a:xfrm>
            <a:off x="7941124" y="2348880"/>
            <a:ext cx="2437334" cy="899514"/>
            <a:chOff x="-1" y="0"/>
            <a:chExt cx="2437333" cy="899513"/>
          </a:xfrm>
        </p:grpSpPr>
        <p:sp>
          <p:nvSpPr>
            <p:cNvPr id="176" name="矩形 41"/>
            <p:cNvSpPr txBox="1"/>
            <p:nvPr/>
          </p:nvSpPr>
          <p:spPr>
            <a:xfrm>
              <a:off x="-2" y="-1"/>
              <a:ext cx="1475737" cy="408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添加标题内容</a:t>
              </a:r>
            </a:p>
          </p:txBody>
        </p:sp>
        <p:sp>
          <p:nvSpPr>
            <p:cNvPr id="177" name="矩形 42"/>
            <p:cNvSpPr txBox="1"/>
            <p:nvPr/>
          </p:nvSpPr>
          <p:spPr>
            <a:xfrm>
              <a:off x="-1" y="274677"/>
              <a:ext cx="2437334" cy="624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1000">
                  <a:solidFill>
                    <a:srgbClr val="A6A6A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请在此输入详细文字信息和简介,请在此输入详细文字信息和简介。请在此输入详细文字信息和简介,请在此输入。</a:t>
              </a:r>
            </a:p>
          </p:txBody>
        </p:sp>
      </p:grpSp>
      <p:grpSp>
        <p:nvGrpSpPr>
          <p:cNvPr id="181" name="组合 43"/>
          <p:cNvGrpSpPr/>
          <p:nvPr/>
        </p:nvGrpSpPr>
        <p:grpSpPr>
          <a:xfrm>
            <a:off x="8301162" y="4869160"/>
            <a:ext cx="2437334" cy="899514"/>
            <a:chOff x="-1" y="0"/>
            <a:chExt cx="2437333" cy="899513"/>
          </a:xfrm>
        </p:grpSpPr>
        <p:sp>
          <p:nvSpPr>
            <p:cNvPr id="179" name="矩形 44"/>
            <p:cNvSpPr txBox="1"/>
            <p:nvPr/>
          </p:nvSpPr>
          <p:spPr>
            <a:xfrm>
              <a:off x="-2" y="-1"/>
              <a:ext cx="1475737" cy="408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添加标题内容</a:t>
              </a:r>
            </a:p>
          </p:txBody>
        </p:sp>
        <p:sp>
          <p:nvSpPr>
            <p:cNvPr id="180" name="矩形 45"/>
            <p:cNvSpPr txBox="1"/>
            <p:nvPr/>
          </p:nvSpPr>
          <p:spPr>
            <a:xfrm>
              <a:off x="-1" y="274677"/>
              <a:ext cx="2437334" cy="624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1000">
                  <a:solidFill>
                    <a:srgbClr val="A6A6A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请在此输入详细文字信息和简介,请在此输入详细文字信息和简介。请在此输入详细文字信息和简介,请在此输入。</a:t>
              </a:r>
            </a:p>
          </p:txBody>
        </p:sp>
      </p:grp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410190" y="6309360"/>
            <a:ext cx="1311910" cy="3073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2309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5" name="TextBox 3"/>
          <p:cNvSpPr txBox="1"/>
          <p:nvPr/>
        </p:nvSpPr>
        <p:spPr>
          <a:xfrm>
            <a:off x="1100365" y="478893"/>
            <a:ext cx="1857812" cy="447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</a:t>
            </a:r>
          </a:p>
        </p:txBody>
      </p:sp>
      <p:grpSp>
        <p:nvGrpSpPr>
          <p:cNvPr id="198" name="Group 3"/>
          <p:cNvGrpSpPr/>
          <p:nvPr/>
        </p:nvGrpSpPr>
        <p:grpSpPr>
          <a:xfrm>
            <a:off x="4943218" y="1722875"/>
            <a:ext cx="2336775" cy="1835203"/>
            <a:chOff x="5" y="-1"/>
            <a:chExt cx="2336774" cy="1835202"/>
          </a:xfrm>
        </p:grpSpPr>
        <p:sp>
          <p:nvSpPr>
            <p:cNvPr id="186" name="Rectangle 5"/>
            <p:cNvSpPr/>
            <p:nvPr/>
          </p:nvSpPr>
          <p:spPr>
            <a:xfrm>
              <a:off x="239119" y="463977"/>
              <a:ext cx="1830943" cy="1371225"/>
            </a:xfrm>
            <a:prstGeom prst="rect">
              <a:avLst/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187" name="Freeform 6"/>
            <p:cNvSpPr/>
            <p:nvPr/>
          </p:nvSpPr>
          <p:spPr>
            <a:xfrm>
              <a:off x="5" y="66281"/>
              <a:ext cx="681773" cy="751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6" h="21600" extrusionOk="0">
                  <a:moveTo>
                    <a:pt x="7" y="18424"/>
                  </a:moveTo>
                  <a:cubicBezTo>
                    <a:pt x="-164" y="20488"/>
                    <a:pt x="2922" y="21600"/>
                    <a:pt x="5322" y="21600"/>
                  </a:cubicBezTo>
                  <a:cubicBezTo>
                    <a:pt x="7722" y="21600"/>
                    <a:pt x="9093" y="20488"/>
                    <a:pt x="9265" y="18424"/>
                  </a:cubicBezTo>
                  <a:cubicBezTo>
                    <a:pt x="9950" y="12706"/>
                    <a:pt x="15436" y="4288"/>
                    <a:pt x="21436" y="0"/>
                  </a:cubicBezTo>
                  <a:cubicBezTo>
                    <a:pt x="19722" y="0"/>
                    <a:pt x="18007" y="0"/>
                    <a:pt x="16293" y="0"/>
                  </a:cubicBezTo>
                  <a:cubicBezTo>
                    <a:pt x="8407" y="4288"/>
                    <a:pt x="865" y="12706"/>
                    <a:pt x="7" y="18424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188" name="Freeform 7"/>
            <p:cNvSpPr/>
            <p:nvPr/>
          </p:nvSpPr>
          <p:spPr>
            <a:xfrm>
              <a:off x="294414" y="66281"/>
              <a:ext cx="549910" cy="751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7" h="21600" extrusionOk="0">
                  <a:moveTo>
                    <a:pt x="9" y="18424"/>
                  </a:moveTo>
                  <a:cubicBezTo>
                    <a:pt x="-203" y="20488"/>
                    <a:pt x="3185" y="21600"/>
                    <a:pt x="6362" y="21600"/>
                  </a:cubicBezTo>
                  <a:cubicBezTo>
                    <a:pt x="9326" y="21600"/>
                    <a:pt x="11232" y="20488"/>
                    <a:pt x="11444" y="18424"/>
                  </a:cubicBezTo>
                  <a:cubicBezTo>
                    <a:pt x="11868" y="12706"/>
                    <a:pt x="16526" y="4288"/>
                    <a:pt x="21397" y="0"/>
                  </a:cubicBezTo>
                  <a:cubicBezTo>
                    <a:pt x="19279" y="0"/>
                    <a:pt x="17162" y="0"/>
                    <a:pt x="15044" y="0"/>
                  </a:cubicBezTo>
                  <a:cubicBezTo>
                    <a:pt x="7632" y="4288"/>
                    <a:pt x="856" y="12706"/>
                    <a:pt x="9" y="18424"/>
                  </a:cubicBezTo>
                  <a:close/>
                </a:path>
              </a:pathLst>
            </a:cu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189" name="Freeform 8"/>
            <p:cNvSpPr/>
            <p:nvPr/>
          </p:nvSpPr>
          <p:spPr>
            <a:xfrm>
              <a:off x="582676" y="66281"/>
              <a:ext cx="419082" cy="751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6" h="21600" extrusionOk="0">
                  <a:moveTo>
                    <a:pt x="13" y="18424"/>
                  </a:moveTo>
                  <a:cubicBezTo>
                    <a:pt x="-264" y="20488"/>
                    <a:pt x="3890" y="21600"/>
                    <a:pt x="7767" y="21600"/>
                  </a:cubicBezTo>
                  <a:cubicBezTo>
                    <a:pt x="11644" y="21600"/>
                    <a:pt x="14690" y="20488"/>
                    <a:pt x="14690" y="18424"/>
                  </a:cubicBezTo>
                  <a:cubicBezTo>
                    <a:pt x="15244" y="12706"/>
                    <a:pt x="18290" y="4288"/>
                    <a:pt x="21336" y="0"/>
                  </a:cubicBezTo>
                  <a:cubicBezTo>
                    <a:pt x="18567" y="0"/>
                    <a:pt x="15798" y="0"/>
                    <a:pt x="13028" y="0"/>
                  </a:cubicBezTo>
                  <a:cubicBezTo>
                    <a:pt x="6659" y="4288"/>
                    <a:pt x="567" y="12706"/>
                    <a:pt x="13" y="18424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190" name="Freeform 9"/>
            <p:cNvSpPr/>
            <p:nvPr/>
          </p:nvSpPr>
          <p:spPr>
            <a:xfrm>
              <a:off x="870901" y="66281"/>
              <a:ext cx="294425" cy="751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424"/>
                  </a:moveTo>
                  <a:cubicBezTo>
                    <a:pt x="0" y="20488"/>
                    <a:pt x="5600" y="21600"/>
                    <a:pt x="11200" y="21600"/>
                  </a:cubicBezTo>
                  <a:cubicBezTo>
                    <a:pt x="16800" y="21600"/>
                    <a:pt x="21600" y="20488"/>
                    <a:pt x="21600" y="18424"/>
                  </a:cubicBezTo>
                  <a:cubicBezTo>
                    <a:pt x="21600" y="12706"/>
                    <a:pt x="21600" y="4288"/>
                    <a:pt x="21600" y="0"/>
                  </a:cubicBezTo>
                  <a:cubicBezTo>
                    <a:pt x="17600" y="0"/>
                    <a:pt x="13600" y="0"/>
                    <a:pt x="9600" y="0"/>
                  </a:cubicBezTo>
                  <a:cubicBezTo>
                    <a:pt x="5200" y="4288"/>
                    <a:pt x="800" y="12706"/>
                    <a:pt x="0" y="18424"/>
                  </a:cubicBezTo>
                  <a:close/>
                </a:path>
              </a:pathLst>
            </a:cu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191" name="Freeform 10"/>
            <p:cNvSpPr/>
            <p:nvPr/>
          </p:nvSpPr>
          <p:spPr>
            <a:xfrm>
              <a:off x="1165323" y="66281"/>
              <a:ext cx="294427" cy="751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424"/>
                  </a:moveTo>
                  <a:cubicBezTo>
                    <a:pt x="400" y="20488"/>
                    <a:pt x="4800" y="21600"/>
                    <a:pt x="10800" y="21600"/>
                  </a:cubicBezTo>
                  <a:cubicBezTo>
                    <a:pt x="16400" y="21600"/>
                    <a:pt x="21600" y="20488"/>
                    <a:pt x="21600" y="18424"/>
                  </a:cubicBezTo>
                  <a:cubicBezTo>
                    <a:pt x="21200" y="12706"/>
                    <a:pt x="16800" y="4288"/>
                    <a:pt x="12000" y="0"/>
                  </a:cubicBezTo>
                  <a:cubicBezTo>
                    <a:pt x="8000" y="0"/>
                    <a:pt x="4000" y="0"/>
                    <a:pt x="0" y="0"/>
                  </a:cubicBezTo>
                  <a:cubicBezTo>
                    <a:pt x="0" y="4288"/>
                    <a:pt x="0" y="12706"/>
                    <a:pt x="0" y="18424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192" name="Freeform 11"/>
            <p:cNvSpPr/>
            <p:nvPr/>
          </p:nvSpPr>
          <p:spPr>
            <a:xfrm>
              <a:off x="1328892" y="66281"/>
              <a:ext cx="425280" cy="751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646" y="18424"/>
                  </a:moveTo>
                  <a:cubicBezTo>
                    <a:pt x="6923" y="20488"/>
                    <a:pt x="9692" y="21600"/>
                    <a:pt x="13569" y="21600"/>
                  </a:cubicBezTo>
                  <a:cubicBezTo>
                    <a:pt x="17723" y="21600"/>
                    <a:pt x="21600" y="20488"/>
                    <a:pt x="21600" y="18424"/>
                  </a:cubicBezTo>
                  <a:cubicBezTo>
                    <a:pt x="20769" y="12706"/>
                    <a:pt x="14954" y="4288"/>
                    <a:pt x="8585" y="0"/>
                  </a:cubicBezTo>
                  <a:cubicBezTo>
                    <a:pt x="5815" y="0"/>
                    <a:pt x="2769" y="0"/>
                    <a:pt x="0" y="0"/>
                  </a:cubicBezTo>
                  <a:cubicBezTo>
                    <a:pt x="3323" y="4288"/>
                    <a:pt x="6369" y="12706"/>
                    <a:pt x="6646" y="18424"/>
                  </a:cubicBezTo>
                  <a:close/>
                </a:path>
              </a:pathLst>
            </a:cu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193" name="Freeform 12"/>
            <p:cNvSpPr/>
            <p:nvPr/>
          </p:nvSpPr>
          <p:spPr>
            <a:xfrm>
              <a:off x="1492460" y="66281"/>
              <a:ext cx="549897" cy="751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7" h="21600" extrusionOk="0">
                  <a:moveTo>
                    <a:pt x="9953" y="18424"/>
                  </a:moveTo>
                  <a:cubicBezTo>
                    <a:pt x="10165" y="20488"/>
                    <a:pt x="12071" y="21600"/>
                    <a:pt x="15035" y="21600"/>
                  </a:cubicBezTo>
                  <a:cubicBezTo>
                    <a:pt x="18000" y="21600"/>
                    <a:pt x="21600" y="20488"/>
                    <a:pt x="21388" y="18424"/>
                  </a:cubicBezTo>
                  <a:cubicBezTo>
                    <a:pt x="20541" y="12706"/>
                    <a:pt x="13553" y="4288"/>
                    <a:pt x="6353" y="0"/>
                  </a:cubicBezTo>
                  <a:cubicBezTo>
                    <a:pt x="4235" y="0"/>
                    <a:pt x="2118" y="0"/>
                    <a:pt x="0" y="0"/>
                  </a:cubicBezTo>
                  <a:cubicBezTo>
                    <a:pt x="4871" y="4288"/>
                    <a:pt x="9318" y="12706"/>
                    <a:pt x="9953" y="18424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194" name="Freeform 13"/>
            <p:cNvSpPr/>
            <p:nvPr/>
          </p:nvSpPr>
          <p:spPr>
            <a:xfrm>
              <a:off x="1655006" y="66281"/>
              <a:ext cx="681774" cy="751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6" h="21600" extrusionOk="0">
                  <a:moveTo>
                    <a:pt x="12171" y="18424"/>
                  </a:moveTo>
                  <a:cubicBezTo>
                    <a:pt x="12343" y="20488"/>
                    <a:pt x="13543" y="21600"/>
                    <a:pt x="16114" y="21600"/>
                  </a:cubicBezTo>
                  <a:cubicBezTo>
                    <a:pt x="18514" y="21600"/>
                    <a:pt x="21600" y="20488"/>
                    <a:pt x="21429" y="18424"/>
                  </a:cubicBezTo>
                  <a:cubicBezTo>
                    <a:pt x="20571" y="12706"/>
                    <a:pt x="13029" y="4288"/>
                    <a:pt x="5143" y="0"/>
                  </a:cubicBezTo>
                  <a:cubicBezTo>
                    <a:pt x="3429" y="0"/>
                    <a:pt x="1714" y="0"/>
                    <a:pt x="0" y="0"/>
                  </a:cubicBezTo>
                  <a:cubicBezTo>
                    <a:pt x="5829" y="4288"/>
                    <a:pt x="11486" y="12706"/>
                    <a:pt x="12171" y="18424"/>
                  </a:cubicBezTo>
                  <a:close/>
                </a:path>
              </a:pathLst>
            </a:cu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195" name="Rectangle 14"/>
            <p:cNvSpPr/>
            <p:nvPr/>
          </p:nvSpPr>
          <p:spPr>
            <a:xfrm>
              <a:off x="500828" y="-2"/>
              <a:ext cx="1330016" cy="66285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196" name="Rectangle 15"/>
            <p:cNvSpPr/>
            <p:nvPr/>
          </p:nvSpPr>
          <p:spPr>
            <a:xfrm>
              <a:off x="391442" y="906206"/>
              <a:ext cx="763661" cy="663865"/>
            </a:xfrm>
            <a:prstGeom prst="rect">
              <a:avLst/>
            </a:pr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197" name="Rectangle 16"/>
            <p:cNvSpPr/>
            <p:nvPr/>
          </p:nvSpPr>
          <p:spPr>
            <a:xfrm>
              <a:off x="1307424" y="1061557"/>
              <a:ext cx="523420" cy="773645"/>
            </a:xfrm>
            <a:prstGeom prst="rect">
              <a:avLst/>
            </a:pr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</p:grpSp>
      <p:grpSp>
        <p:nvGrpSpPr>
          <p:cNvPr id="201" name="Group 13"/>
          <p:cNvGrpSpPr/>
          <p:nvPr/>
        </p:nvGrpSpPr>
        <p:grpSpPr>
          <a:xfrm>
            <a:off x="4205529" y="2304849"/>
            <a:ext cx="370226" cy="855455"/>
            <a:chOff x="-1" y="0"/>
            <a:chExt cx="370225" cy="855453"/>
          </a:xfrm>
        </p:grpSpPr>
        <p:sp>
          <p:nvSpPr>
            <p:cNvPr id="199" name="Oval 14"/>
            <p:cNvSpPr/>
            <p:nvPr/>
          </p:nvSpPr>
          <p:spPr>
            <a:xfrm flipH="1">
              <a:off x="113913" y="0"/>
              <a:ext cx="142397" cy="141303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200" name="Freeform 15"/>
            <p:cNvSpPr/>
            <p:nvPr/>
          </p:nvSpPr>
          <p:spPr>
            <a:xfrm flipH="1">
              <a:off x="-2" y="154441"/>
              <a:ext cx="370227" cy="701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246" y="20396"/>
                  </a:moveTo>
                  <a:cubicBezTo>
                    <a:pt x="5246" y="21118"/>
                    <a:pt x="6171" y="21600"/>
                    <a:pt x="7560" y="21600"/>
                  </a:cubicBezTo>
                  <a:cubicBezTo>
                    <a:pt x="8794" y="21600"/>
                    <a:pt x="9874" y="21118"/>
                    <a:pt x="9874" y="20396"/>
                  </a:cubicBezTo>
                  <a:cubicBezTo>
                    <a:pt x="9874" y="10278"/>
                    <a:pt x="9874" y="10278"/>
                    <a:pt x="9874" y="10278"/>
                  </a:cubicBezTo>
                  <a:cubicBezTo>
                    <a:pt x="11726" y="10278"/>
                    <a:pt x="11726" y="10278"/>
                    <a:pt x="11726" y="10278"/>
                  </a:cubicBezTo>
                  <a:cubicBezTo>
                    <a:pt x="11726" y="20396"/>
                    <a:pt x="11726" y="20396"/>
                    <a:pt x="11726" y="20396"/>
                  </a:cubicBezTo>
                  <a:cubicBezTo>
                    <a:pt x="11726" y="21118"/>
                    <a:pt x="12806" y="21600"/>
                    <a:pt x="14040" y="21600"/>
                  </a:cubicBezTo>
                  <a:cubicBezTo>
                    <a:pt x="15429" y="21600"/>
                    <a:pt x="16354" y="21118"/>
                    <a:pt x="16354" y="20396"/>
                  </a:cubicBezTo>
                  <a:cubicBezTo>
                    <a:pt x="16354" y="2971"/>
                    <a:pt x="16354" y="2971"/>
                    <a:pt x="16354" y="2971"/>
                  </a:cubicBezTo>
                  <a:cubicBezTo>
                    <a:pt x="18360" y="2971"/>
                    <a:pt x="18360" y="2971"/>
                    <a:pt x="18360" y="2971"/>
                  </a:cubicBezTo>
                  <a:cubicBezTo>
                    <a:pt x="18360" y="9395"/>
                    <a:pt x="18360" y="9395"/>
                    <a:pt x="18360" y="9395"/>
                  </a:cubicBezTo>
                  <a:cubicBezTo>
                    <a:pt x="18360" y="10680"/>
                    <a:pt x="21600" y="10680"/>
                    <a:pt x="21600" y="9395"/>
                  </a:cubicBezTo>
                  <a:cubicBezTo>
                    <a:pt x="21600" y="2891"/>
                    <a:pt x="21600" y="2891"/>
                    <a:pt x="21600" y="2891"/>
                  </a:cubicBezTo>
                  <a:cubicBezTo>
                    <a:pt x="21600" y="1445"/>
                    <a:pt x="19440" y="0"/>
                    <a:pt x="16200" y="0"/>
                  </a:cubicBezTo>
                  <a:cubicBezTo>
                    <a:pt x="5246" y="0"/>
                    <a:pt x="5246" y="0"/>
                    <a:pt x="5246" y="0"/>
                  </a:cubicBezTo>
                  <a:cubicBezTo>
                    <a:pt x="2314" y="0"/>
                    <a:pt x="0" y="1285"/>
                    <a:pt x="0" y="2810"/>
                  </a:cubicBezTo>
                  <a:cubicBezTo>
                    <a:pt x="0" y="9395"/>
                    <a:pt x="0" y="9395"/>
                    <a:pt x="0" y="9395"/>
                  </a:cubicBezTo>
                  <a:cubicBezTo>
                    <a:pt x="0" y="10680"/>
                    <a:pt x="3240" y="10680"/>
                    <a:pt x="3240" y="9395"/>
                  </a:cubicBezTo>
                  <a:cubicBezTo>
                    <a:pt x="3240" y="2971"/>
                    <a:pt x="3240" y="2971"/>
                    <a:pt x="3240" y="2971"/>
                  </a:cubicBezTo>
                  <a:cubicBezTo>
                    <a:pt x="5246" y="2971"/>
                    <a:pt x="5246" y="2971"/>
                    <a:pt x="5246" y="2971"/>
                  </a:cubicBezTo>
                  <a:cubicBezTo>
                    <a:pt x="5246" y="20396"/>
                    <a:pt x="5246" y="20396"/>
                    <a:pt x="5246" y="20396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</p:grpSp>
      <p:grpSp>
        <p:nvGrpSpPr>
          <p:cNvPr id="204" name="Group 18"/>
          <p:cNvGrpSpPr/>
          <p:nvPr/>
        </p:nvGrpSpPr>
        <p:grpSpPr>
          <a:xfrm>
            <a:off x="7627826" y="2304848"/>
            <a:ext cx="440762" cy="855306"/>
            <a:chOff x="-5" y="-1"/>
            <a:chExt cx="440760" cy="855305"/>
          </a:xfrm>
        </p:grpSpPr>
        <p:sp>
          <p:nvSpPr>
            <p:cNvPr id="202" name="Freeform 19"/>
            <p:cNvSpPr/>
            <p:nvPr/>
          </p:nvSpPr>
          <p:spPr>
            <a:xfrm flipH="1">
              <a:off x="-6" y="154440"/>
              <a:ext cx="440761" cy="700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5" h="21264" extrusionOk="0">
                  <a:moveTo>
                    <a:pt x="13424" y="0"/>
                  </a:moveTo>
                  <a:cubicBezTo>
                    <a:pt x="15646" y="0"/>
                    <a:pt x="17374" y="1187"/>
                    <a:pt x="17744" y="1899"/>
                  </a:cubicBezTo>
                  <a:cubicBezTo>
                    <a:pt x="20583" y="7833"/>
                    <a:pt x="20583" y="7833"/>
                    <a:pt x="20583" y="7833"/>
                  </a:cubicBezTo>
                  <a:cubicBezTo>
                    <a:pt x="21077" y="9099"/>
                    <a:pt x="18485" y="9653"/>
                    <a:pt x="17991" y="8387"/>
                  </a:cubicBezTo>
                  <a:cubicBezTo>
                    <a:pt x="15399" y="2927"/>
                    <a:pt x="15399" y="2927"/>
                    <a:pt x="15399" y="2927"/>
                  </a:cubicBezTo>
                  <a:cubicBezTo>
                    <a:pt x="13918" y="2927"/>
                    <a:pt x="13918" y="2927"/>
                    <a:pt x="13918" y="2927"/>
                  </a:cubicBezTo>
                  <a:cubicBezTo>
                    <a:pt x="18238" y="12659"/>
                    <a:pt x="18238" y="12659"/>
                    <a:pt x="18238" y="12659"/>
                  </a:cubicBezTo>
                  <a:cubicBezTo>
                    <a:pt x="14165" y="12659"/>
                    <a:pt x="14165" y="12659"/>
                    <a:pt x="14165" y="12659"/>
                  </a:cubicBezTo>
                  <a:cubicBezTo>
                    <a:pt x="14165" y="20255"/>
                    <a:pt x="14165" y="20255"/>
                    <a:pt x="14165" y="20255"/>
                  </a:cubicBezTo>
                  <a:cubicBezTo>
                    <a:pt x="14165" y="21600"/>
                    <a:pt x="11079" y="21600"/>
                    <a:pt x="11079" y="20255"/>
                  </a:cubicBezTo>
                  <a:cubicBezTo>
                    <a:pt x="11079" y="12659"/>
                    <a:pt x="11079" y="12659"/>
                    <a:pt x="11079" y="12659"/>
                  </a:cubicBezTo>
                  <a:cubicBezTo>
                    <a:pt x="9475" y="12659"/>
                    <a:pt x="9475" y="12659"/>
                    <a:pt x="9475" y="12659"/>
                  </a:cubicBezTo>
                  <a:cubicBezTo>
                    <a:pt x="9475" y="20255"/>
                    <a:pt x="9475" y="20255"/>
                    <a:pt x="9475" y="20255"/>
                  </a:cubicBezTo>
                  <a:cubicBezTo>
                    <a:pt x="9475" y="21600"/>
                    <a:pt x="6512" y="21600"/>
                    <a:pt x="6512" y="20255"/>
                  </a:cubicBezTo>
                  <a:cubicBezTo>
                    <a:pt x="6512" y="12659"/>
                    <a:pt x="6512" y="12659"/>
                    <a:pt x="6512" y="12659"/>
                  </a:cubicBezTo>
                  <a:cubicBezTo>
                    <a:pt x="2316" y="12659"/>
                    <a:pt x="2316" y="12659"/>
                    <a:pt x="2316" y="12659"/>
                  </a:cubicBezTo>
                  <a:cubicBezTo>
                    <a:pt x="6636" y="2927"/>
                    <a:pt x="6636" y="2927"/>
                    <a:pt x="6636" y="2927"/>
                  </a:cubicBezTo>
                  <a:cubicBezTo>
                    <a:pt x="5155" y="2927"/>
                    <a:pt x="5155" y="2927"/>
                    <a:pt x="5155" y="2927"/>
                  </a:cubicBezTo>
                  <a:cubicBezTo>
                    <a:pt x="2686" y="8466"/>
                    <a:pt x="2686" y="8466"/>
                    <a:pt x="2686" y="8466"/>
                  </a:cubicBezTo>
                  <a:cubicBezTo>
                    <a:pt x="2069" y="9653"/>
                    <a:pt x="-523" y="9178"/>
                    <a:pt x="94" y="7833"/>
                  </a:cubicBezTo>
                  <a:cubicBezTo>
                    <a:pt x="2933" y="1899"/>
                    <a:pt x="2933" y="1899"/>
                    <a:pt x="2933" y="1899"/>
                  </a:cubicBezTo>
                  <a:cubicBezTo>
                    <a:pt x="3180" y="1187"/>
                    <a:pt x="4538" y="0"/>
                    <a:pt x="6883" y="0"/>
                  </a:cubicBezTo>
                  <a:cubicBezTo>
                    <a:pt x="13424" y="0"/>
                    <a:pt x="13424" y="0"/>
                    <a:pt x="13424" y="0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203" name="Oval 20"/>
            <p:cNvSpPr/>
            <p:nvPr/>
          </p:nvSpPr>
          <p:spPr>
            <a:xfrm flipH="1">
              <a:off x="151784" y="-2"/>
              <a:ext cx="139111" cy="139112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</p:grpSp>
      <p:grpSp>
        <p:nvGrpSpPr>
          <p:cNvPr id="207" name="Group 116"/>
          <p:cNvGrpSpPr/>
          <p:nvPr/>
        </p:nvGrpSpPr>
        <p:grpSpPr>
          <a:xfrm>
            <a:off x="4002941" y="1399014"/>
            <a:ext cx="755929" cy="755933"/>
            <a:chOff x="-1" y="0"/>
            <a:chExt cx="755928" cy="755932"/>
          </a:xfrm>
        </p:grpSpPr>
        <p:sp>
          <p:nvSpPr>
            <p:cNvPr id="205" name="Oval 117"/>
            <p:cNvSpPr/>
            <p:nvPr/>
          </p:nvSpPr>
          <p:spPr>
            <a:xfrm rot="10800000">
              <a:off x="-2" y="-1"/>
              <a:ext cx="755930" cy="755933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206" name="Oval 118"/>
            <p:cNvSpPr/>
            <p:nvPr/>
          </p:nvSpPr>
          <p:spPr>
            <a:xfrm rot="10800000">
              <a:off x="88177" y="88178"/>
              <a:ext cx="579573" cy="579575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</p:grpSp>
      <p:sp>
        <p:nvSpPr>
          <p:cNvPr id="208" name="Arc 119"/>
          <p:cNvSpPr/>
          <p:nvPr/>
        </p:nvSpPr>
        <p:spPr>
          <a:xfrm rot="6020482">
            <a:off x="4129230" y="1562159"/>
            <a:ext cx="436892" cy="8616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4904"/>
                  <a:pt x="21600" y="10952"/>
                </a:cubicBezTo>
                <a:cubicBezTo>
                  <a:pt x="21600" y="16013"/>
                  <a:pt x="14763" y="20414"/>
                  <a:pt x="5061" y="21600"/>
                </a:cubicBezTo>
              </a:path>
            </a:pathLst>
          </a:custGeom>
          <a:ln w="12700">
            <a:solidFill>
              <a:srgbClr val="BFBFBF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grpSp>
        <p:nvGrpSpPr>
          <p:cNvPr id="211" name="Group 120"/>
          <p:cNvGrpSpPr/>
          <p:nvPr/>
        </p:nvGrpSpPr>
        <p:grpSpPr>
          <a:xfrm>
            <a:off x="7457022" y="1401431"/>
            <a:ext cx="755929" cy="755933"/>
            <a:chOff x="-1" y="0"/>
            <a:chExt cx="755928" cy="755932"/>
          </a:xfrm>
        </p:grpSpPr>
        <p:sp>
          <p:nvSpPr>
            <p:cNvPr id="209" name="Oval 121"/>
            <p:cNvSpPr/>
            <p:nvPr/>
          </p:nvSpPr>
          <p:spPr>
            <a:xfrm rot="10800000">
              <a:off x="-2" y="-1"/>
              <a:ext cx="755930" cy="755933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210" name="Oval 122"/>
            <p:cNvSpPr/>
            <p:nvPr/>
          </p:nvSpPr>
          <p:spPr>
            <a:xfrm rot="10800000">
              <a:off x="88177" y="88178"/>
              <a:ext cx="579573" cy="579575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</p:grpSp>
      <p:sp>
        <p:nvSpPr>
          <p:cNvPr id="212" name="Arc 123"/>
          <p:cNvSpPr/>
          <p:nvPr/>
        </p:nvSpPr>
        <p:spPr>
          <a:xfrm rot="5871028">
            <a:off x="7592728" y="1559376"/>
            <a:ext cx="436892" cy="861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4904"/>
                  <a:pt x="21600" y="10952"/>
                </a:cubicBezTo>
                <a:cubicBezTo>
                  <a:pt x="21600" y="16013"/>
                  <a:pt x="14763" y="20414"/>
                  <a:pt x="5061" y="21600"/>
                </a:cubicBezTo>
              </a:path>
            </a:pathLst>
          </a:custGeom>
          <a:ln w="12700">
            <a:solidFill>
              <a:srgbClr val="BFBFBF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213" name="Rectangle 124"/>
          <p:cNvSpPr txBox="1"/>
          <p:nvPr/>
        </p:nvSpPr>
        <p:spPr>
          <a:xfrm>
            <a:off x="4161263" y="1633691"/>
            <a:ext cx="409160" cy="2692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 sz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75%</a:t>
            </a:r>
          </a:p>
        </p:txBody>
      </p:sp>
      <p:sp>
        <p:nvSpPr>
          <p:cNvPr id="214" name="Rectangle 125"/>
          <p:cNvSpPr txBox="1"/>
          <p:nvPr/>
        </p:nvSpPr>
        <p:spPr>
          <a:xfrm>
            <a:off x="7615342" y="1638829"/>
            <a:ext cx="409160" cy="2692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 sz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25%</a:t>
            </a:r>
          </a:p>
        </p:txBody>
      </p:sp>
      <p:sp>
        <p:nvSpPr>
          <p:cNvPr id="215" name="Straight Connector 7"/>
          <p:cNvSpPr/>
          <p:nvPr/>
        </p:nvSpPr>
        <p:spPr>
          <a:xfrm>
            <a:off x="4639307" y="2867380"/>
            <a:ext cx="402208" cy="174596"/>
          </a:xfrm>
          <a:prstGeom prst="line">
            <a:avLst/>
          </a:prstGeom>
          <a:ln w="12700">
            <a:solidFill>
              <a:srgbClr val="A6A6A6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6" name="Straight Connector 46"/>
          <p:cNvSpPr/>
          <p:nvPr/>
        </p:nvSpPr>
        <p:spPr>
          <a:xfrm flipH="1">
            <a:off x="7154090" y="2867380"/>
            <a:ext cx="402206" cy="174596"/>
          </a:xfrm>
          <a:prstGeom prst="line">
            <a:avLst/>
          </a:prstGeom>
          <a:ln w="12700">
            <a:solidFill>
              <a:srgbClr val="A6A6A6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219" name="组合 35"/>
          <p:cNvGrpSpPr/>
          <p:nvPr/>
        </p:nvGrpSpPr>
        <p:grpSpPr>
          <a:xfrm>
            <a:off x="8301163" y="2072037"/>
            <a:ext cx="2788886" cy="1026401"/>
            <a:chOff x="0" y="0"/>
            <a:chExt cx="2788885" cy="1026400"/>
          </a:xfrm>
        </p:grpSpPr>
        <p:sp>
          <p:nvSpPr>
            <p:cNvPr id="217" name="矩形 36"/>
            <p:cNvSpPr txBox="1"/>
            <p:nvPr/>
          </p:nvSpPr>
          <p:spPr>
            <a:xfrm>
              <a:off x="-1" y="-1"/>
              <a:ext cx="1475737" cy="408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添加文字标题</a:t>
              </a:r>
            </a:p>
          </p:txBody>
        </p:sp>
        <p:sp>
          <p:nvSpPr>
            <p:cNvPr id="218" name="矩形 37"/>
            <p:cNvSpPr txBox="1"/>
            <p:nvPr/>
          </p:nvSpPr>
          <p:spPr>
            <a:xfrm>
              <a:off x="0" y="401564"/>
              <a:ext cx="2788886" cy="624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1000">
                  <a:solidFill>
                    <a:srgbClr val="A6A6A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请在此输入详细文字信息和简介,请在此输入详细文字信息和简介请在此输入详细文字信息和简介,请在此输入详细文字信息和简介。</a:t>
              </a:r>
            </a:p>
          </p:txBody>
        </p:sp>
      </p:grpSp>
      <p:grpSp>
        <p:nvGrpSpPr>
          <p:cNvPr id="222" name="组合 38"/>
          <p:cNvGrpSpPr/>
          <p:nvPr/>
        </p:nvGrpSpPr>
        <p:grpSpPr>
          <a:xfrm>
            <a:off x="1100363" y="2072037"/>
            <a:ext cx="2788889" cy="1026401"/>
            <a:chOff x="0" y="0"/>
            <a:chExt cx="2788887" cy="1026400"/>
          </a:xfrm>
        </p:grpSpPr>
        <p:sp>
          <p:nvSpPr>
            <p:cNvPr id="220" name="矩形 39"/>
            <p:cNvSpPr txBox="1"/>
            <p:nvPr/>
          </p:nvSpPr>
          <p:spPr>
            <a:xfrm>
              <a:off x="0" y="-1"/>
              <a:ext cx="1475737" cy="408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添加文字标题</a:t>
              </a:r>
            </a:p>
          </p:txBody>
        </p:sp>
        <p:sp>
          <p:nvSpPr>
            <p:cNvPr id="221" name="矩形 40"/>
            <p:cNvSpPr txBox="1"/>
            <p:nvPr/>
          </p:nvSpPr>
          <p:spPr>
            <a:xfrm>
              <a:off x="-1" y="401564"/>
              <a:ext cx="2788889" cy="624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1000">
                  <a:solidFill>
                    <a:srgbClr val="A6A6A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请在此输入详细文字信息和简介,请在此输入详细文字信息和简介请在此输入详细文字信息和简介,请在此输入详细文字信息和简介。</a:t>
              </a:r>
            </a:p>
          </p:txBody>
        </p:sp>
      </p:grpSp>
      <p:grpSp>
        <p:nvGrpSpPr>
          <p:cNvPr id="225" name="圆角矩形 3"/>
          <p:cNvGrpSpPr/>
          <p:nvPr/>
        </p:nvGrpSpPr>
        <p:grpSpPr>
          <a:xfrm>
            <a:off x="1095196" y="3954259"/>
            <a:ext cx="539754" cy="539754"/>
            <a:chOff x="0" y="0"/>
            <a:chExt cx="539753" cy="539753"/>
          </a:xfrm>
        </p:grpSpPr>
        <p:sp>
          <p:nvSpPr>
            <p:cNvPr id="223" name="圆角矩形"/>
            <p:cNvSpPr/>
            <p:nvPr/>
          </p:nvSpPr>
          <p:spPr>
            <a:xfrm>
              <a:off x="-1" y="-1"/>
              <a:ext cx="539754" cy="539754"/>
            </a:xfrm>
            <a:prstGeom prst="roundRect">
              <a:avLst>
                <a:gd name="adj" fmla="val 16667"/>
              </a:avLst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224" name="1"/>
            <p:cNvSpPr txBox="1"/>
            <p:nvPr/>
          </p:nvSpPr>
          <p:spPr>
            <a:xfrm>
              <a:off x="72068" y="8255"/>
              <a:ext cx="395616" cy="523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28" name="圆角矩形 4"/>
          <p:cNvGrpSpPr/>
          <p:nvPr/>
        </p:nvGrpSpPr>
        <p:grpSpPr>
          <a:xfrm>
            <a:off x="1095196" y="5004488"/>
            <a:ext cx="539754" cy="541344"/>
            <a:chOff x="0" y="-1"/>
            <a:chExt cx="539753" cy="541343"/>
          </a:xfrm>
        </p:grpSpPr>
        <p:sp>
          <p:nvSpPr>
            <p:cNvPr id="226" name="圆角矩形"/>
            <p:cNvSpPr/>
            <p:nvPr/>
          </p:nvSpPr>
          <p:spPr>
            <a:xfrm>
              <a:off x="-1" y="-2"/>
              <a:ext cx="539754" cy="541345"/>
            </a:xfrm>
            <a:prstGeom prst="roundRect">
              <a:avLst>
                <a:gd name="adj" fmla="val 16667"/>
              </a:avLst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227" name="2"/>
            <p:cNvSpPr txBox="1"/>
            <p:nvPr/>
          </p:nvSpPr>
          <p:spPr>
            <a:xfrm>
              <a:off x="72068" y="9048"/>
              <a:ext cx="395616" cy="523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229" name="文本框 7"/>
          <p:cNvSpPr txBox="1"/>
          <p:nvPr/>
        </p:nvSpPr>
        <p:spPr>
          <a:xfrm>
            <a:off x="1717823" y="3880663"/>
            <a:ext cx="1475737" cy="4089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添加文字标题</a:t>
            </a:r>
          </a:p>
        </p:txBody>
      </p:sp>
      <p:sp>
        <p:nvSpPr>
          <p:cNvPr id="230" name="文本框 8"/>
          <p:cNvSpPr txBox="1"/>
          <p:nvPr/>
        </p:nvSpPr>
        <p:spPr>
          <a:xfrm>
            <a:off x="1717823" y="4248963"/>
            <a:ext cx="4187648" cy="4978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此处添加详细文本描述，建议与标题相关并符合整体语言风格，语言描述尽量简洁生动。尽量将每页幻灯片的字数控制在 。</a:t>
            </a:r>
          </a:p>
        </p:txBody>
      </p:sp>
      <p:sp>
        <p:nvSpPr>
          <p:cNvPr id="231" name="文本框 9"/>
          <p:cNvSpPr txBox="1"/>
          <p:nvPr/>
        </p:nvSpPr>
        <p:spPr>
          <a:xfrm>
            <a:off x="1717823" y="4932481"/>
            <a:ext cx="1475737" cy="4089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添加文字标题</a:t>
            </a:r>
          </a:p>
        </p:txBody>
      </p:sp>
      <p:sp>
        <p:nvSpPr>
          <p:cNvPr id="232" name="文本框 10"/>
          <p:cNvSpPr txBox="1"/>
          <p:nvPr/>
        </p:nvSpPr>
        <p:spPr>
          <a:xfrm>
            <a:off x="1717823" y="5302367"/>
            <a:ext cx="4187648" cy="4978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此处添加详细文本描述，建议与标题相关并符合整体语言风格，语言描述尽量简洁生动。尽量将每页幻灯片的字数控制在 。</a:t>
            </a:r>
          </a:p>
        </p:txBody>
      </p:sp>
      <p:grpSp>
        <p:nvGrpSpPr>
          <p:cNvPr id="235" name="圆角矩形 13"/>
          <p:cNvGrpSpPr/>
          <p:nvPr/>
        </p:nvGrpSpPr>
        <p:grpSpPr>
          <a:xfrm>
            <a:off x="6283621" y="4026267"/>
            <a:ext cx="539754" cy="539754"/>
            <a:chOff x="0" y="0"/>
            <a:chExt cx="539753" cy="539753"/>
          </a:xfrm>
        </p:grpSpPr>
        <p:sp>
          <p:nvSpPr>
            <p:cNvPr id="233" name="圆角矩形"/>
            <p:cNvSpPr/>
            <p:nvPr/>
          </p:nvSpPr>
          <p:spPr>
            <a:xfrm>
              <a:off x="-1" y="-1"/>
              <a:ext cx="539754" cy="539754"/>
            </a:xfrm>
            <a:prstGeom prst="roundRect">
              <a:avLst>
                <a:gd name="adj" fmla="val 16667"/>
              </a:avLst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234" name="3"/>
            <p:cNvSpPr txBox="1"/>
            <p:nvPr/>
          </p:nvSpPr>
          <p:spPr>
            <a:xfrm>
              <a:off x="72068" y="8255"/>
              <a:ext cx="395616" cy="523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236" name="文本框 15"/>
          <p:cNvSpPr txBox="1"/>
          <p:nvPr/>
        </p:nvSpPr>
        <p:spPr>
          <a:xfrm>
            <a:off x="6906248" y="3952671"/>
            <a:ext cx="1475737" cy="4089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添加文字标题</a:t>
            </a:r>
          </a:p>
        </p:txBody>
      </p:sp>
      <p:sp>
        <p:nvSpPr>
          <p:cNvPr id="237" name="文本框 16"/>
          <p:cNvSpPr txBox="1"/>
          <p:nvPr/>
        </p:nvSpPr>
        <p:spPr>
          <a:xfrm>
            <a:off x="6906245" y="4320971"/>
            <a:ext cx="4187650" cy="4978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此处添加详细文本描述，建议与标题相关并符合整体语言风格，语言描述尽量简洁生动。尽量将每页幻灯片的字数控制在 。</a:t>
            </a:r>
          </a:p>
        </p:txBody>
      </p:sp>
      <p:sp>
        <p:nvSpPr>
          <p:cNvPr id="238" name="文本框 17"/>
          <p:cNvSpPr txBox="1"/>
          <p:nvPr/>
        </p:nvSpPr>
        <p:spPr>
          <a:xfrm>
            <a:off x="6906248" y="5004489"/>
            <a:ext cx="1475737" cy="4089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添加文字标题</a:t>
            </a:r>
          </a:p>
        </p:txBody>
      </p:sp>
      <p:sp>
        <p:nvSpPr>
          <p:cNvPr id="239" name="文本框 18"/>
          <p:cNvSpPr txBox="1"/>
          <p:nvPr/>
        </p:nvSpPr>
        <p:spPr>
          <a:xfrm>
            <a:off x="6906245" y="5374375"/>
            <a:ext cx="4187650" cy="4978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此处添加详细文本描述，建议与标题相关并符合整体语言风格，语言描述尽量简洁生动。尽量将每页幻灯片的字数控制在 。</a:t>
            </a:r>
          </a:p>
        </p:txBody>
      </p:sp>
      <p:grpSp>
        <p:nvGrpSpPr>
          <p:cNvPr id="242" name="圆角矩形 21"/>
          <p:cNvGrpSpPr/>
          <p:nvPr/>
        </p:nvGrpSpPr>
        <p:grpSpPr>
          <a:xfrm>
            <a:off x="6283621" y="5076496"/>
            <a:ext cx="539754" cy="541344"/>
            <a:chOff x="0" y="-1"/>
            <a:chExt cx="539753" cy="541343"/>
          </a:xfrm>
        </p:grpSpPr>
        <p:sp>
          <p:nvSpPr>
            <p:cNvPr id="240" name="圆角矩形"/>
            <p:cNvSpPr/>
            <p:nvPr/>
          </p:nvSpPr>
          <p:spPr>
            <a:xfrm>
              <a:off x="-1" y="-2"/>
              <a:ext cx="539754" cy="541345"/>
            </a:xfrm>
            <a:prstGeom prst="roundRect">
              <a:avLst>
                <a:gd name="adj" fmla="val 16667"/>
              </a:avLst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241" name="4"/>
            <p:cNvSpPr txBox="1"/>
            <p:nvPr/>
          </p:nvSpPr>
          <p:spPr>
            <a:xfrm>
              <a:off x="72068" y="9048"/>
              <a:ext cx="395616" cy="523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4</a:t>
              </a:r>
            </a:p>
          </p:txBody>
        </p:sp>
      </p:grp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82580" y="6309360"/>
            <a:ext cx="1311910" cy="3073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0830" y="1862595"/>
            <a:ext cx="7119330" cy="38778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46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1306" y="1645604"/>
            <a:ext cx="1008115" cy="100882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47" name="TextBox 59"/>
          <p:cNvSpPr txBox="1"/>
          <p:nvPr/>
        </p:nvSpPr>
        <p:spPr>
          <a:xfrm>
            <a:off x="8757025" y="1888403"/>
            <a:ext cx="916675" cy="5232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28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02</a:t>
            </a:r>
          </a:p>
        </p:txBody>
      </p:sp>
      <p:sp>
        <p:nvSpPr>
          <p:cNvPr id="248" name="TextBox 59"/>
          <p:cNvSpPr txBox="1"/>
          <p:nvPr/>
        </p:nvSpPr>
        <p:spPr>
          <a:xfrm>
            <a:off x="7820128" y="2836690"/>
            <a:ext cx="2716875" cy="9423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48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</a:t>
            </a:r>
          </a:p>
        </p:txBody>
      </p:sp>
      <p:sp>
        <p:nvSpPr>
          <p:cNvPr id="249" name="矩形 6"/>
          <p:cNvSpPr txBox="1"/>
          <p:nvPr/>
        </p:nvSpPr>
        <p:spPr>
          <a:xfrm>
            <a:off x="6603203" y="3628776"/>
            <a:ext cx="5150723" cy="3454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14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添加标题/添加标题/添加标题/添加标题/添加标题</a:t>
            </a:r>
          </a:p>
        </p:txBody>
      </p:sp>
      <p:sp>
        <p:nvSpPr>
          <p:cNvPr id="250" name="Rectangle 4"/>
          <p:cNvSpPr txBox="1"/>
          <p:nvPr/>
        </p:nvSpPr>
        <p:spPr>
          <a:xfrm>
            <a:off x="7352075" y="4190684"/>
            <a:ext cx="3652980" cy="5486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lstStyle/>
          <a:p>
            <a:pPr algn="ctr"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Introduction Of Atmospheric</a:t>
            </a:r>
            <a:endParaRPr sz="2000" b="1">
              <a:solidFill>
                <a:srgbClr val="FFFFFF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algn="ctr"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Business Plan Startup Plan PPT Template, </a:t>
            </a:r>
            <a:endParaRPr sz="2000" b="1">
              <a:solidFill>
                <a:srgbClr val="FFFFFF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algn="ctr"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Complete Framework</a:t>
            </a: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410190" y="6309360"/>
            <a:ext cx="1311910" cy="3073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2309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54" name="TextBox 3"/>
          <p:cNvSpPr txBox="1"/>
          <p:nvPr/>
        </p:nvSpPr>
        <p:spPr>
          <a:xfrm>
            <a:off x="1100365" y="478893"/>
            <a:ext cx="1857812" cy="447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</a:t>
            </a:r>
          </a:p>
        </p:txBody>
      </p:sp>
      <p:pic>
        <p:nvPicPr>
          <p:cNvPr id="255" name="图片 3" descr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662" y="1781854"/>
            <a:ext cx="5026446" cy="25000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56" name="矩形 5"/>
          <p:cNvSpPr/>
          <p:nvPr/>
        </p:nvSpPr>
        <p:spPr>
          <a:xfrm>
            <a:off x="1198659" y="1567845"/>
            <a:ext cx="5026449" cy="432049"/>
          </a:xfrm>
          <a:prstGeom prst="rect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7" name="标题 4"/>
          <p:cNvSpPr txBox="1"/>
          <p:nvPr/>
        </p:nvSpPr>
        <p:spPr>
          <a:xfrm>
            <a:off x="2137424" y="1902522"/>
            <a:ext cx="3148921" cy="4089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lstStyle>
            <a:lvl1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项目研发背景</a:t>
            </a:r>
          </a:p>
        </p:txBody>
      </p:sp>
      <p:sp>
        <p:nvSpPr>
          <p:cNvPr id="258" name="圆角矩形 7"/>
          <p:cNvSpPr/>
          <p:nvPr/>
        </p:nvSpPr>
        <p:spPr>
          <a:xfrm>
            <a:off x="6239223" y="1567844"/>
            <a:ext cx="4824537" cy="2714084"/>
          </a:xfrm>
          <a:prstGeom prst="roundRect">
            <a:avLst>
              <a:gd name="adj" fmla="val 0"/>
            </a:avLst>
          </a:prstGeom>
          <a:solidFill>
            <a:srgbClr val="40404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9" name="矩形 8"/>
          <p:cNvSpPr txBox="1"/>
          <p:nvPr/>
        </p:nvSpPr>
        <p:spPr>
          <a:xfrm>
            <a:off x="6581354" y="2031956"/>
            <a:ext cx="4160085" cy="1846579"/>
          </a:xfrm>
          <a:prstGeom prst="rect">
            <a:avLst/>
          </a:prstGeom>
          <a:ln w="12700">
            <a:miter lim="400000"/>
          </a:ln>
        </p:spPr>
        <p:txBody>
          <a:bodyPr lIns="34289" tIns="34289" rIns="34289" bIns="34289">
            <a:spAutoFit/>
          </a:bodyPr>
          <a:lstStyle>
            <a:lvl1pPr>
              <a:lnSpc>
                <a:spcPct val="150000"/>
              </a:lnSpc>
              <a:defRPr sz="1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此处添加详细文本描述，建议与标题相关并符合整体语言风格，语言描述尽量简洁生动。尽量将每页幻灯片的字数控制在 200字以内，据统计每页幻灯片的最好控制在  5分钟之内。此处添加详细文本描述 ，建议与标题相关并符合整体语言风格，语言描述尽量简洁生动。此处添加详细文本描述，建议与标题相关并符合整体语风格，语言描述尽量简洁生动。尽量将每页幻灯片的字数控制在 200字以内，据统计每页幻灯片的最好控制在  5分钟之内。此处添加详细文本描述。</a:t>
            </a:r>
          </a:p>
        </p:txBody>
      </p:sp>
      <p:sp>
        <p:nvSpPr>
          <p:cNvPr id="260" name="圆角矩形 9"/>
          <p:cNvSpPr/>
          <p:nvPr/>
        </p:nvSpPr>
        <p:spPr>
          <a:xfrm>
            <a:off x="1198662" y="4554270"/>
            <a:ext cx="2952328" cy="432051"/>
          </a:xfrm>
          <a:prstGeom prst="roundRect">
            <a:avLst>
              <a:gd name="adj" fmla="val 0"/>
            </a:avLst>
          </a:prstGeom>
          <a:solidFill>
            <a:srgbClr val="40404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1" name="标题 4"/>
          <p:cNvSpPr txBox="1"/>
          <p:nvPr/>
        </p:nvSpPr>
        <p:spPr>
          <a:xfrm>
            <a:off x="1172372" y="4547915"/>
            <a:ext cx="2932901" cy="4089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lstStyle>
            <a:lvl1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添加标题内容</a:t>
            </a:r>
          </a:p>
        </p:txBody>
      </p:sp>
      <p:sp>
        <p:nvSpPr>
          <p:cNvPr id="262" name="矩形 11"/>
          <p:cNvSpPr txBox="1"/>
          <p:nvPr/>
        </p:nvSpPr>
        <p:spPr>
          <a:xfrm>
            <a:off x="1232950" y="5130334"/>
            <a:ext cx="9940536" cy="513079"/>
          </a:xfrm>
          <a:prstGeom prst="rect">
            <a:avLst/>
          </a:prstGeom>
          <a:ln w="12700">
            <a:miter lim="400000"/>
          </a:ln>
        </p:spPr>
        <p:txBody>
          <a:bodyPr lIns="34289" tIns="34289" rIns="34289" bIns="34289">
            <a:spAutoFit/>
          </a:bodyPr>
          <a:lstStyle>
            <a:lvl1pPr>
              <a:lnSpc>
                <a:spcPct val="15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此处添加详细文本描述，建议与标题相关并符合整体语言风格，语言描述尽量简洁生动。尽量将每页幻灯片的字数控制在200字以内，据统计每页幻灯片的最好控制在  5分钟之内。此处添加详细文本描述，语言描述尽量简洁生动语言描述尽量简洁生动。</a:t>
            </a: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482580" y="6381115"/>
            <a:ext cx="1311910" cy="3073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2e015dcd-a81b-4396-871f-584a64e2c9fd"/>
  <p:tag name="COMMONDATA" val="eyJoZGlkIjoiZjY4OTFkYjNjZjEwYzMxMTQ1NjA2MWJhZGZiMzY4Nm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​​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​​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1093</Words>
  <Application>Microsoft Office PowerPoint</Application>
  <PresentationFormat>自定义</PresentationFormat>
  <Paragraphs>273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8" baseType="lpstr">
      <vt:lpstr>Impact MT Std</vt:lpstr>
      <vt:lpstr>PingFang SC Regular</vt:lpstr>
      <vt:lpstr>PingFang SC Semibold</vt:lpstr>
      <vt:lpstr>Snell Roundhand</vt:lpstr>
      <vt:lpstr>宋体</vt:lpstr>
      <vt:lpstr>微软雅黑</vt:lpstr>
      <vt:lpstr>Arial</vt:lpstr>
      <vt:lpstr>Calibri</vt:lpstr>
      <vt:lpstr>Cambria</vt:lpstr>
      <vt:lpstr>Helvetica</vt:lpstr>
      <vt:lpstr>Roboto Light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Sike Bai (IT)</cp:lastModifiedBy>
  <cp:revision>3</cp:revision>
  <dcterms:created xsi:type="dcterms:W3CDTF">2023-03-21T02:54:16Z</dcterms:created>
  <dcterms:modified xsi:type="dcterms:W3CDTF">2023-07-12T05:35:28Z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1768684E9F844B8695E6AAD31481FEF8</vt:lpwstr>
  </property>
  <property fmtid="{D5CDD505-2E9C-101B-9397-08002B2CF9AE}" pid="3" name="KSOProductBuildVer">
    <vt:lpwstr>2052-11.1.0.13703</vt:lpwstr>
  </property>
</Properties>
</file>